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73" r:id="rId2"/>
    <p:sldId id="275" r:id="rId3"/>
    <p:sldId id="276" r:id="rId4"/>
    <p:sldId id="277" r:id="rId5"/>
    <p:sldId id="278" r:id="rId6"/>
    <p:sldId id="274" r:id="rId7"/>
    <p:sldId id="266" r:id="rId8"/>
    <p:sldId id="256" r:id="rId9"/>
    <p:sldId id="257" r:id="rId10"/>
    <p:sldId id="267" r:id="rId11"/>
    <p:sldId id="268" r:id="rId12"/>
    <p:sldId id="269" r:id="rId13"/>
    <p:sldId id="270" r:id="rId14"/>
    <p:sldId id="271" r:id="rId15"/>
    <p:sldId id="272" r:id="rId16"/>
    <p:sldId id="258" r:id="rId17"/>
    <p:sldId id="259" r:id="rId18"/>
    <p:sldId id="260" r:id="rId19"/>
    <p:sldId id="261" r:id="rId20"/>
    <p:sldId id="262" r:id="rId21"/>
    <p:sldId id="263" r:id="rId22"/>
    <p:sldId id="264" r:id="rId23"/>
    <p:sldId id="265" r:id="rId24"/>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88" autoAdjust="0"/>
    <p:restoredTop sz="94624" autoAdjust="0"/>
  </p:normalViewPr>
  <p:slideViewPr>
    <p:cSldViewPr>
      <p:cViewPr varScale="1">
        <p:scale>
          <a:sx n="69" d="100"/>
          <a:sy n="69" d="100"/>
        </p:scale>
        <p:origin x="-540" y="-102"/>
      </p:cViewPr>
      <p:guideLst>
        <p:guide orient="horz" pos="2160"/>
        <p:guide pos="2880"/>
      </p:guideLst>
    </p:cSldViewPr>
  </p:slideViewPr>
  <p:outlineViewPr>
    <p:cViewPr>
      <p:scale>
        <a:sx n="33" d="100"/>
        <a:sy n="33" d="100"/>
      </p:scale>
      <p:origin x="48"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lo stile del titolo</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lo stile del titolo</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idx="1"/>
          </p:nvPr>
        </p:nvSpPr>
        <p:spPr/>
        <p:txBody>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4B6055F8-1D02-4417-9241-55C834FD9970}" type="datetimeFigureOut">
              <a:rPr lang="it-IT" smtClean="0"/>
              <a:pPr/>
              <a:t>12/11/2015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lo stile del titolo</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stili del testo dello schema</a:t>
            </a:r>
          </a:p>
        </p:txBody>
      </p:sp>
      <p:sp>
        <p:nvSpPr>
          <p:cNvPr id="4" name="Segnaposto data 3"/>
          <p:cNvSpPr>
            <a:spLocks noGrp="1"/>
          </p:cNvSpPr>
          <p:nvPr>
            <p:ph type="dt" sz="half" idx="10"/>
          </p:nvPr>
        </p:nvSpPr>
        <p:spPr/>
        <p:txBody>
          <a:bodyPr/>
          <a:lstStyle/>
          <a:p>
            <a:fld id="{4B6055F8-1D02-4417-9241-55C834FD9970}" type="datetimeFigureOut">
              <a:rPr lang="it-IT" smtClean="0"/>
              <a:pPr/>
              <a:t>12/11/2015</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4B6055F8-1D02-4417-9241-55C834FD9970}" type="datetimeFigureOut">
              <a:rPr lang="it-IT" smtClean="0"/>
              <a:pPr/>
              <a:t>12/11/2015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lo stile del titolo</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4B6055F8-1D02-4417-9241-55C834FD9970}" type="datetimeFigureOut">
              <a:rPr lang="it-IT" smtClean="0"/>
              <a:pPr/>
              <a:t>12/11/2015</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lo stile del titolo</a:t>
            </a:r>
            <a:endParaRPr lang="it-IT"/>
          </a:p>
        </p:txBody>
      </p:sp>
      <p:sp>
        <p:nvSpPr>
          <p:cNvPr id="3" name="Segnaposto data 2"/>
          <p:cNvSpPr>
            <a:spLocks noGrp="1"/>
          </p:cNvSpPr>
          <p:nvPr>
            <p:ph type="dt" sz="half" idx="10"/>
          </p:nvPr>
        </p:nvSpPr>
        <p:spPr/>
        <p:txBody>
          <a:bodyPr/>
          <a:lstStyle/>
          <a:p>
            <a:fld id="{4B6055F8-1D02-4417-9241-55C834FD9970}" type="datetimeFigureOut">
              <a:rPr lang="it-IT" smtClean="0"/>
              <a:pPr/>
              <a:t>12/11/2015</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4B6055F8-1D02-4417-9241-55C834FD9970}" type="datetimeFigureOut">
              <a:rPr lang="it-IT" smtClean="0"/>
              <a:pPr/>
              <a:t>12/11/2015</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lo stile del titolo</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12/11/2015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lo stile del titolo</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stili del testo dello schema</a:t>
            </a:r>
          </a:p>
        </p:txBody>
      </p:sp>
      <p:sp>
        <p:nvSpPr>
          <p:cNvPr id="5" name="Segnaposto data 4"/>
          <p:cNvSpPr>
            <a:spLocks noGrp="1"/>
          </p:cNvSpPr>
          <p:nvPr>
            <p:ph type="dt" sz="half" idx="10"/>
          </p:nvPr>
        </p:nvSpPr>
        <p:spPr/>
        <p:txBody>
          <a:bodyPr/>
          <a:lstStyle/>
          <a:p>
            <a:fld id="{4B6055F8-1D02-4417-9241-55C834FD9970}" type="datetimeFigureOut">
              <a:rPr lang="it-IT" smtClean="0"/>
              <a:pPr/>
              <a:t>12/11/2015</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B007B441-5312-499D-93C3-6E37886527FA}"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lo stile del titolo</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6055F8-1D02-4417-9241-55C834FD9970}" type="datetimeFigureOut">
              <a:rPr lang="it-IT" smtClean="0"/>
              <a:pPr/>
              <a:t>12/11/2015</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007B441-5312-499D-93C3-6E37886527FA}" type="slidenum">
              <a:rPr lang="it-IT" smtClean="0"/>
              <a:pPr/>
              <a:t>‹N›</a:t>
            </a:fld>
            <a:endParaRPr lang="it-IT"/>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FEDEZ%20-%20SI%20SCRIVE%20SCHIAVIT&#217;%20SI%20LEGGE%20LIBERT&#192;%20(OFFICIAL%20VIDEO)%20-%20YouTube.mp3" TargetMode="External"/><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normAutofit/>
          </a:bodyPr>
          <a:lstStyle/>
          <a:p>
            <a:r>
              <a:rPr lang="it-IT" sz="6600" b="1" dirty="0" smtClean="0">
                <a:solidFill>
                  <a:srgbClr val="C00000"/>
                </a:solidFill>
                <a:effectLst>
                  <a:outerShdw blurRad="38100" dist="38100" dir="2700000" algn="tl">
                    <a:srgbClr val="000000">
                      <a:alpha val="43137"/>
                    </a:srgbClr>
                  </a:outerShdw>
                </a:effectLst>
              </a:rPr>
              <a:t>Le Dieci Parole</a:t>
            </a:r>
            <a:endParaRPr lang="it-IT" sz="6600" b="1" dirty="0">
              <a:solidFill>
                <a:srgbClr val="C00000"/>
              </a:solidFill>
              <a:effectLst>
                <a:outerShdw blurRad="38100" dist="38100" dir="2700000" algn="tl">
                  <a:srgbClr val="000000">
                    <a:alpha val="43137"/>
                  </a:srgbClr>
                </a:outerShdw>
              </a:effectLst>
            </a:endParaRPr>
          </a:p>
        </p:txBody>
      </p:sp>
      <p:sp>
        <p:nvSpPr>
          <p:cNvPr id="3" name="Sottotitolo 2"/>
          <p:cNvSpPr>
            <a:spLocks noGrp="1"/>
          </p:cNvSpPr>
          <p:nvPr>
            <p:ph type="subTitle" idx="1"/>
          </p:nvPr>
        </p:nvSpPr>
        <p:spPr/>
        <p:txBody>
          <a:bodyPr/>
          <a:lstStyle/>
          <a:p>
            <a:endParaRPr lang="it-IT"/>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500034" y="0"/>
            <a:ext cx="8229600" cy="928670"/>
          </a:xfrm>
        </p:spPr>
        <p:txBody>
          <a:bodyPr/>
          <a:lstStyle/>
          <a:p>
            <a:r>
              <a:rPr lang="it-IT" dirty="0" smtClean="0"/>
              <a:t>Peccato originante</a:t>
            </a:r>
            <a:endParaRPr lang="it-IT" dirty="0"/>
          </a:p>
        </p:txBody>
      </p:sp>
      <p:sp>
        <p:nvSpPr>
          <p:cNvPr id="3" name="Segnaposto contenuto 2"/>
          <p:cNvSpPr>
            <a:spLocks noGrp="1"/>
          </p:cNvSpPr>
          <p:nvPr>
            <p:ph idx="1"/>
          </p:nvPr>
        </p:nvSpPr>
        <p:spPr>
          <a:xfrm>
            <a:off x="214282" y="1000108"/>
            <a:ext cx="8715436" cy="5643602"/>
          </a:xfrm>
        </p:spPr>
        <p:txBody>
          <a:bodyPr>
            <a:normAutofit fontScale="77500" lnSpcReduction="20000"/>
          </a:bodyPr>
          <a:lstStyle/>
          <a:p>
            <a:pPr>
              <a:buNone/>
            </a:pPr>
            <a:r>
              <a:rPr lang="it-IT" baseline="30000" dirty="0" smtClean="0"/>
              <a:t>1</a:t>
            </a:r>
            <a:r>
              <a:rPr lang="it-IT" dirty="0" smtClean="0"/>
              <a:t> Il popolo, vedendo che Mosè tardava a scendere dal monte, fece ressa intorno ad Aronne e gli disse: "Fa' per noi un dio che cammini alla nostra testa, perché a Mosè, quell'uomo che ci ha fatto uscire dalla terra d'Egitto, non sappiamo che cosa sia accaduto". </a:t>
            </a:r>
          </a:p>
          <a:p>
            <a:pPr>
              <a:buNone/>
            </a:pPr>
            <a:r>
              <a:rPr lang="it-IT" baseline="30000" dirty="0" smtClean="0"/>
              <a:t>2</a:t>
            </a:r>
            <a:r>
              <a:rPr lang="it-IT" dirty="0" smtClean="0"/>
              <a:t>Aronne rispose loro: "Togliete i pendenti d'oro che hanno agli orecchi le vostre mogli, i vostri figli e le vostre figlie e portateli a me". </a:t>
            </a:r>
            <a:r>
              <a:rPr lang="it-IT" baseline="30000" dirty="0" smtClean="0"/>
              <a:t>3</a:t>
            </a:r>
            <a:r>
              <a:rPr lang="it-IT" dirty="0" smtClean="0"/>
              <a:t>Tutto il popolo tolse i pendenti che ciascuno aveva agli orecchi e li portò ad Aronne. </a:t>
            </a:r>
            <a:r>
              <a:rPr lang="it-IT" baseline="30000" dirty="0" smtClean="0"/>
              <a:t>4</a:t>
            </a:r>
            <a:r>
              <a:rPr lang="it-IT" dirty="0" smtClean="0"/>
              <a:t>Egli li ricevette dalle loro mani, li fece fondere in una forma e ne modellò un vitello di metallo fuso. Allora dissero: "Ecco il tuo Dio, o Israele, colui che ti ha fatto uscire dalla terra d'Egitto!". </a:t>
            </a:r>
          </a:p>
          <a:p>
            <a:pPr>
              <a:buNone/>
            </a:pPr>
            <a:r>
              <a:rPr lang="it-IT" baseline="30000" dirty="0" smtClean="0"/>
              <a:t>5</a:t>
            </a:r>
            <a:r>
              <a:rPr lang="it-IT" dirty="0" smtClean="0"/>
              <a:t>Ciò vedendo, Aronne costruì un altare davanti al vitello e proclamò: "Domani sarà festa in onore del Signore". </a:t>
            </a:r>
            <a:r>
              <a:rPr lang="it-IT" baseline="30000" dirty="0" smtClean="0"/>
              <a:t>6</a:t>
            </a:r>
            <a:r>
              <a:rPr lang="it-IT" dirty="0" smtClean="0"/>
              <a:t>Il giorno dopo si alzarono presto, offrirono olocausti e presentarono sacrifici di comunione. Il popolo sedette per mangiare e bere, poi si alzò per darsi al divertimento.</a:t>
            </a:r>
            <a:endParaRPr lang="it-IT"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5720" y="357166"/>
            <a:ext cx="8572560" cy="6286544"/>
          </a:xfrm>
        </p:spPr>
        <p:txBody>
          <a:bodyPr>
            <a:normAutofit lnSpcReduction="10000"/>
          </a:bodyPr>
          <a:lstStyle/>
          <a:p>
            <a:pPr>
              <a:buNone/>
            </a:pPr>
            <a:r>
              <a:rPr lang="it-IT" baseline="30000" dirty="0" smtClean="0"/>
              <a:t>7</a:t>
            </a:r>
            <a:r>
              <a:rPr lang="it-IT" dirty="0" smtClean="0"/>
              <a:t>Allora il Signore disse a Mosè: "Va', scendi, perché il tuo popolo, che hai fatto uscire dalla terra d'Egitto, si è pervertito. </a:t>
            </a:r>
            <a:r>
              <a:rPr lang="it-IT" baseline="30000" dirty="0" smtClean="0"/>
              <a:t>8</a:t>
            </a:r>
            <a:r>
              <a:rPr lang="it-IT" dirty="0" smtClean="0"/>
              <a:t>Non hanno tardato ad allontanarsi dalla via che io avevo loro indicato! Si sono fatti un vitello di metallo fuso, poi gli si sono prostrati dinanzi, gli hanno offerto sacrifici e hanno detto: "Ecco il tuo Dio, Israele, colui che ti ha fatto uscire dalla terra d'Egitto"". </a:t>
            </a:r>
            <a:r>
              <a:rPr lang="it-IT" baseline="30000" dirty="0" smtClean="0"/>
              <a:t>9</a:t>
            </a:r>
            <a:r>
              <a:rPr lang="it-IT" dirty="0" smtClean="0"/>
              <a:t>Il Signore disse inoltre a Mosè: "Ho osservato questo popolo: ecco, è un popolo dalla dura cervice. </a:t>
            </a:r>
            <a:r>
              <a:rPr lang="it-IT" baseline="30000" dirty="0" smtClean="0"/>
              <a:t>10</a:t>
            </a:r>
            <a:r>
              <a:rPr lang="it-IT" dirty="0" smtClean="0"/>
              <a:t>Ora lascia che la mia ira si accenda contro di loro e li divori. Di te invece farò una grande nazione".</a:t>
            </a:r>
            <a:br>
              <a:rPr lang="it-IT" dirty="0" smtClean="0"/>
            </a:br>
            <a:endParaRPr lang="it-IT"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214290"/>
            <a:ext cx="8643998" cy="6286544"/>
          </a:xfrm>
        </p:spPr>
        <p:txBody>
          <a:bodyPr>
            <a:normAutofit fontScale="85000" lnSpcReduction="20000"/>
          </a:bodyPr>
          <a:lstStyle/>
          <a:p>
            <a:pPr>
              <a:buNone/>
            </a:pPr>
            <a:r>
              <a:rPr lang="it-IT" baseline="30000" dirty="0" smtClean="0"/>
              <a:t>11</a:t>
            </a:r>
            <a:r>
              <a:rPr lang="it-IT" dirty="0" smtClean="0"/>
              <a:t>Mosè allora supplicò il Signore, suo Dio, e disse: "Perché, Signore, si accenderà la tua ira contro il tuo popolo, che hai fatto uscire dalla terra d'Egitto con grande forza e con mano potente? </a:t>
            </a:r>
            <a:r>
              <a:rPr lang="it-IT" baseline="30000" dirty="0" smtClean="0"/>
              <a:t>12</a:t>
            </a:r>
            <a:r>
              <a:rPr lang="it-IT" dirty="0" smtClean="0"/>
              <a:t>Perché dovranno dire gli Egiziani: "Con malizia li ha fatti uscire, per farli perire tra le montagne e farli sparire dalla terra"? Desisti dall'ardore della tua ira e abbandona il proposito di fare del male al tuo popolo. </a:t>
            </a:r>
            <a:r>
              <a:rPr lang="it-IT" baseline="30000" dirty="0" smtClean="0"/>
              <a:t>13</a:t>
            </a:r>
            <a:r>
              <a:rPr lang="it-IT" dirty="0" smtClean="0"/>
              <a:t>Ricòrdati di Abramo, di Isacco, di Israele, tuoi servi, ai quali hai giurato per te stesso e hai detto: "Renderò la vostra posterità numerosa come le stelle del cielo, e tutta questa terra, di cui ho parlato, la darò ai tuoi discendenti e la possederanno per sempre"".</a:t>
            </a:r>
            <a:br>
              <a:rPr lang="it-IT" dirty="0" smtClean="0"/>
            </a:br>
            <a:r>
              <a:rPr lang="it-IT" baseline="30000" dirty="0" smtClean="0"/>
              <a:t>14</a:t>
            </a:r>
            <a:r>
              <a:rPr lang="it-IT" dirty="0" smtClean="0"/>
              <a:t>Il Signore si pentì del male che aveva minacciato di fare al suo popolo.</a:t>
            </a:r>
            <a:br>
              <a:rPr lang="it-IT" dirty="0" smtClean="0"/>
            </a:br>
            <a:r>
              <a:rPr lang="it-IT" baseline="30000" dirty="0" smtClean="0"/>
              <a:t>15</a:t>
            </a:r>
            <a:r>
              <a:rPr lang="it-IT" dirty="0" smtClean="0"/>
              <a:t>Mosè si voltò e scese dal monte con in mano le due tavole della Testimonianza, tavole scritte sui due lati, da una parte e dall'altra. </a:t>
            </a:r>
            <a:r>
              <a:rPr lang="it-IT" baseline="30000" dirty="0" smtClean="0"/>
              <a:t>16</a:t>
            </a:r>
            <a:r>
              <a:rPr lang="it-IT" dirty="0" smtClean="0"/>
              <a:t>Le tavole erano opera di Dio, la scrittura era scrittura di Dio, scolpita sulle tavole.</a:t>
            </a:r>
            <a:endParaRPr lang="it-IT"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285728"/>
            <a:ext cx="8643998" cy="6286544"/>
          </a:xfrm>
        </p:spPr>
        <p:txBody>
          <a:bodyPr>
            <a:normAutofit fontScale="92500" lnSpcReduction="20000"/>
          </a:bodyPr>
          <a:lstStyle/>
          <a:p>
            <a:pPr>
              <a:buNone/>
            </a:pPr>
            <a:r>
              <a:rPr lang="it-IT" baseline="30000" dirty="0" smtClean="0"/>
              <a:t>17</a:t>
            </a:r>
            <a:r>
              <a:rPr lang="it-IT" dirty="0" smtClean="0"/>
              <a:t>Giosuè sentì il rumore del popolo che urlava e disse a Mosè: "C'è rumore di battaglia nell'accampamento". </a:t>
            </a:r>
            <a:r>
              <a:rPr lang="it-IT" baseline="30000" dirty="0" smtClean="0"/>
              <a:t>18</a:t>
            </a:r>
            <a:r>
              <a:rPr lang="it-IT" dirty="0" smtClean="0"/>
              <a:t>Ma rispose Mosè:</a:t>
            </a:r>
            <a:br>
              <a:rPr lang="it-IT" dirty="0" smtClean="0"/>
            </a:br>
            <a:r>
              <a:rPr lang="it-IT" dirty="0" smtClean="0"/>
              <a:t/>
            </a:r>
            <a:br>
              <a:rPr lang="it-IT" dirty="0" smtClean="0"/>
            </a:br>
            <a:r>
              <a:rPr lang="it-IT" dirty="0" smtClean="0"/>
              <a:t>"Non è il grido di chi canta: "Vittoria!".</a:t>
            </a:r>
            <a:br>
              <a:rPr lang="it-IT" dirty="0" smtClean="0"/>
            </a:br>
            <a:r>
              <a:rPr lang="it-IT" dirty="0" smtClean="0"/>
              <a:t>Non è il grido di chi canta: "Disfatta!".</a:t>
            </a:r>
            <a:br>
              <a:rPr lang="it-IT" dirty="0" smtClean="0"/>
            </a:br>
            <a:r>
              <a:rPr lang="it-IT" dirty="0" smtClean="0"/>
              <a:t>Il grido di chi canta a due cori io sento".</a:t>
            </a:r>
            <a:br>
              <a:rPr lang="it-IT" dirty="0" smtClean="0"/>
            </a:br>
            <a:r>
              <a:rPr lang="it-IT" dirty="0" smtClean="0"/>
              <a:t/>
            </a:r>
            <a:br>
              <a:rPr lang="it-IT" dirty="0" smtClean="0"/>
            </a:br>
            <a:r>
              <a:rPr lang="it-IT" baseline="30000" dirty="0" smtClean="0"/>
              <a:t>19</a:t>
            </a:r>
            <a:r>
              <a:rPr lang="it-IT" dirty="0" smtClean="0"/>
              <a:t>Quando si fu avvicinato all'accampamento, vide il vitello e le danze. Allora l'ira di Mosè si accese: egli scagliò dalle mani le tavole, spezzandole ai piedi della montagna. </a:t>
            </a:r>
          </a:p>
          <a:p>
            <a:pPr>
              <a:buNone/>
            </a:pPr>
            <a:r>
              <a:rPr lang="it-IT" baseline="30000" dirty="0" smtClean="0"/>
              <a:t>20</a:t>
            </a:r>
            <a:r>
              <a:rPr lang="it-IT" dirty="0" smtClean="0"/>
              <a:t>Poi afferrò il vitello che avevano fatto, lo bruciò nel fuoco, lo frantumò fino a ridurlo in polvere, ne sparse la polvere nell'acqua e la fece bere agli Israeliti.</a:t>
            </a:r>
            <a:endParaRPr lang="it-IT"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14282" y="285728"/>
            <a:ext cx="8643998" cy="6286544"/>
          </a:xfrm>
        </p:spPr>
        <p:txBody>
          <a:bodyPr>
            <a:normAutofit/>
          </a:bodyPr>
          <a:lstStyle/>
          <a:p>
            <a:pPr>
              <a:buNone/>
            </a:pPr>
            <a:r>
              <a:rPr lang="it-IT" baseline="30000" dirty="0" smtClean="0"/>
              <a:t>21</a:t>
            </a:r>
            <a:r>
              <a:rPr lang="it-IT" dirty="0" smtClean="0"/>
              <a:t>Mosè disse ad Aronne: "Che cosa ti ha fatto questo popolo, perché tu l'abbia gravato di un peccato così grande?". </a:t>
            </a:r>
            <a:r>
              <a:rPr lang="it-IT" baseline="30000" dirty="0" smtClean="0"/>
              <a:t>22</a:t>
            </a:r>
            <a:r>
              <a:rPr lang="it-IT" dirty="0" smtClean="0"/>
              <a:t>Aronne rispose: "Non si accenda l'ira del mio signore; tu stesso sai che questo popolo è incline al male. </a:t>
            </a:r>
            <a:r>
              <a:rPr lang="it-IT" baseline="30000" dirty="0" smtClean="0"/>
              <a:t>23</a:t>
            </a:r>
            <a:r>
              <a:rPr lang="it-IT" dirty="0" smtClean="0"/>
              <a:t>Mi dissero: "Fa' per noi un dio che cammini alla nostra testa, perché a Mosè, quell'uomo che ci ha fatto uscire dalla terra d'Egitto, non sappiamo che cosa sia accaduto". </a:t>
            </a:r>
            <a:r>
              <a:rPr lang="it-IT" baseline="30000" dirty="0" smtClean="0"/>
              <a:t>24</a:t>
            </a:r>
            <a:r>
              <a:rPr lang="it-IT" dirty="0" smtClean="0"/>
              <a:t>Allora io dissi: "Chi ha dell'oro? Toglietevelo!". Essi me lo hanno dato; io l'ho gettato nel fuoco e ne è uscito questo vitello".</a:t>
            </a:r>
            <a:endParaRPr lang="it-IT"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28596" y="0"/>
            <a:ext cx="8229600" cy="857232"/>
          </a:xfrm>
        </p:spPr>
        <p:txBody>
          <a:bodyPr/>
          <a:lstStyle/>
          <a:p>
            <a:r>
              <a:rPr lang="it-IT" dirty="0" err="1" smtClean="0"/>
              <a:t>Geroboamo</a:t>
            </a:r>
            <a:r>
              <a:rPr lang="it-IT" dirty="0" smtClean="0"/>
              <a:t> </a:t>
            </a:r>
            <a:r>
              <a:rPr lang="it-IT" sz="2800" dirty="0" smtClean="0"/>
              <a:t>(1Re 12)</a:t>
            </a:r>
            <a:endParaRPr lang="it-IT" dirty="0"/>
          </a:p>
        </p:txBody>
      </p:sp>
      <p:sp>
        <p:nvSpPr>
          <p:cNvPr id="3" name="Segnaposto contenuto 2"/>
          <p:cNvSpPr>
            <a:spLocks noGrp="1"/>
          </p:cNvSpPr>
          <p:nvPr>
            <p:ph idx="1"/>
          </p:nvPr>
        </p:nvSpPr>
        <p:spPr>
          <a:xfrm>
            <a:off x="0" y="857232"/>
            <a:ext cx="8929718" cy="5786478"/>
          </a:xfrm>
        </p:spPr>
        <p:txBody>
          <a:bodyPr>
            <a:normAutofit fontScale="70000" lnSpcReduction="20000"/>
          </a:bodyPr>
          <a:lstStyle/>
          <a:p>
            <a:pPr>
              <a:buNone/>
            </a:pPr>
            <a:r>
              <a:rPr lang="it-IT" baseline="30000" dirty="0" smtClean="0"/>
              <a:t>26</a:t>
            </a:r>
            <a:r>
              <a:rPr lang="it-IT" dirty="0" smtClean="0"/>
              <a:t>Geroboamo pensò: "In questa situazione il regno potrà tornare alla casa di Davide.</a:t>
            </a:r>
            <a:r>
              <a:rPr lang="it-IT" baseline="30000" dirty="0" smtClean="0"/>
              <a:t>27</a:t>
            </a:r>
            <a:r>
              <a:rPr lang="it-IT" dirty="0" smtClean="0"/>
              <a:t>Se questo popolo continuerà a salire a Gerusalemme per compiervi sacrifici nel tempio del Signore, il cuore di questo popolo si rivolgerà verso il suo signore, verso </a:t>
            </a:r>
            <a:r>
              <a:rPr lang="it-IT" dirty="0" err="1" smtClean="0"/>
              <a:t>Roboamo</a:t>
            </a:r>
            <a:r>
              <a:rPr lang="it-IT" dirty="0" smtClean="0"/>
              <a:t>, re di Giuda; mi uccideranno e ritorneranno da </a:t>
            </a:r>
            <a:r>
              <a:rPr lang="it-IT" dirty="0" err="1" smtClean="0"/>
              <a:t>Roboamo</a:t>
            </a:r>
            <a:r>
              <a:rPr lang="it-IT" dirty="0" smtClean="0"/>
              <a:t>, re di Giuda". </a:t>
            </a:r>
          </a:p>
          <a:p>
            <a:pPr>
              <a:buNone/>
            </a:pPr>
            <a:r>
              <a:rPr lang="it-IT" baseline="30000" dirty="0" smtClean="0"/>
              <a:t>28</a:t>
            </a:r>
            <a:r>
              <a:rPr lang="it-IT" dirty="0" smtClean="0"/>
              <a:t>Consigliatosi, il re preparò due vitelli d'oro e disse al popolo: "Siete già saliti troppe volte a Gerusalemme! Ecco, Israele, i tuoi dèi che ti hanno fatto salire dalla terra d'Egitto". </a:t>
            </a:r>
            <a:r>
              <a:rPr lang="it-IT" baseline="30000" dirty="0" smtClean="0"/>
              <a:t>29</a:t>
            </a:r>
            <a:r>
              <a:rPr lang="it-IT" dirty="0" smtClean="0"/>
              <a:t>Ne collocò uno a Betel e l'altro lo mise a Dan. </a:t>
            </a:r>
            <a:r>
              <a:rPr lang="it-IT" baseline="30000" dirty="0" smtClean="0"/>
              <a:t>30</a:t>
            </a:r>
            <a:r>
              <a:rPr lang="it-IT" dirty="0" smtClean="0"/>
              <a:t>Questo fatto portò al peccato; il popolo, infatti, andava sino a Dan per prostrarsi davanti a uno di quelli.</a:t>
            </a:r>
          </a:p>
          <a:p>
            <a:pPr>
              <a:buNone/>
            </a:pPr>
            <a:r>
              <a:rPr lang="it-IT" dirty="0" smtClean="0"/>
              <a:t/>
            </a:r>
            <a:br>
              <a:rPr lang="it-IT" dirty="0" smtClean="0"/>
            </a:br>
            <a:r>
              <a:rPr lang="it-IT" baseline="30000" dirty="0" smtClean="0"/>
              <a:t>31</a:t>
            </a:r>
            <a:r>
              <a:rPr lang="it-IT" dirty="0" smtClean="0"/>
              <a:t>Egli edificò templi sulle alture e costituì sacerdoti, presi da tutto il popolo, i quali non erano discendenti di Levi. </a:t>
            </a:r>
            <a:r>
              <a:rPr lang="it-IT" baseline="30000" dirty="0" smtClean="0"/>
              <a:t>32</a:t>
            </a:r>
            <a:r>
              <a:rPr lang="it-IT" dirty="0" smtClean="0"/>
              <a:t>Geroboamo istituì una festa nell'ottavo mese, il quindici del mese, simile alla festa che si celebrava in Giuda. Egli stesso salì all'altare; così fece a Betel per sacrificare ai vitelli che aveva eretto, e a Betel stabilì sacerdoti dei templi da lui eretti sulle alture. </a:t>
            </a:r>
            <a:r>
              <a:rPr lang="it-IT" baseline="30000" dirty="0" smtClean="0"/>
              <a:t>33</a:t>
            </a:r>
            <a:r>
              <a:rPr lang="it-IT" dirty="0" smtClean="0"/>
              <a:t>Il giorno quindici del mese ottavo, il mese che aveva scelto di sua iniziativa, salì all'altare che aveva eretto a Betel; istituì una festa per gli Israeliti e salì all'altare per offrire incenso.</a:t>
            </a:r>
            <a:endParaRPr lang="it-IT"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effectLst>
                  <a:outerShdw blurRad="38100" dist="38100" dir="2700000" algn="tl">
                    <a:srgbClr val="000000">
                      <a:alpha val="43137"/>
                    </a:srgbClr>
                  </a:outerShdw>
                </a:effectLst>
              </a:rPr>
              <a:t>Decalogo</a:t>
            </a:r>
            <a:endParaRPr lang="it-IT" dirty="0"/>
          </a:p>
        </p:txBody>
      </p:sp>
      <p:sp>
        <p:nvSpPr>
          <p:cNvPr id="3" name="Segnaposto testo 2"/>
          <p:cNvSpPr>
            <a:spLocks noGrp="1"/>
          </p:cNvSpPr>
          <p:nvPr>
            <p:ph type="body" idx="1"/>
          </p:nvPr>
        </p:nvSpPr>
        <p:spPr/>
        <p:txBody>
          <a:bodyPr>
            <a:normAutofit/>
          </a:bodyPr>
          <a:lstStyle/>
          <a:p>
            <a:pPr algn="ctr"/>
            <a:r>
              <a:rPr lang="it-IT" sz="3200" i="1" dirty="0" err="1" smtClean="0"/>
              <a:t>Es</a:t>
            </a:r>
            <a:r>
              <a:rPr lang="it-IT" sz="3200" i="1" dirty="0" smtClean="0"/>
              <a:t> 20,7</a:t>
            </a:r>
            <a:endParaRPr lang="it-IT" sz="3200" i="1" dirty="0"/>
          </a:p>
        </p:txBody>
      </p:sp>
      <p:sp>
        <p:nvSpPr>
          <p:cNvPr id="4" name="Segnaposto contenuto 3"/>
          <p:cNvSpPr>
            <a:spLocks noGrp="1"/>
          </p:cNvSpPr>
          <p:nvPr>
            <p:ph sz="half" idx="2"/>
          </p:nvPr>
        </p:nvSpPr>
        <p:spPr/>
        <p:txBody>
          <a:bodyPr/>
          <a:lstStyle/>
          <a:p>
            <a:pPr>
              <a:buNone/>
            </a:pPr>
            <a:endParaRPr lang="it-IT" dirty="0" smtClean="0"/>
          </a:p>
          <a:p>
            <a:pPr>
              <a:buNone/>
            </a:pPr>
            <a:r>
              <a:rPr lang="it-IT" baseline="30000" dirty="0" smtClean="0"/>
              <a:t>7</a:t>
            </a:r>
            <a:r>
              <a:rPr lang="it-IT" dirty="0" smtClean="0"/>
              <a:t>Non pronuncerai invano il nome del Signore, tuo Dio, perché il Signore non lascia impunito chi pronuncia il suo nome invano.</a:t>
            </a:r>
          </a:p>
        </p:txBody>
      </p:sp>
      <p:sp>
        <p:nvSpPr>
          <p:cNvPr id="5" name="Segnaposto testo 4"/>
          <p:cNvSpPr>
            <a:spLocks noGrp="1"/>
          </p:cNvSpPr>
          <p:nvPr>
            <p:ph type="body" sz="quarter" idx="3"/>
          </p:nvPr>
        </p:nvSpPr>
        <p:spPr/>
        <p:txBody>
          <a:bodyPr>
            <a:normAutofit/>
          </a:bodyPr>
          <a:lstStyle/>
          <a:p>
            <a:pPr algn="ctr"/>
            <a:r>
              <a:rPr lang="it-IT" sz="3200" i="1" dirty="0" err="1" smtClean="0"/>
              <a:t>Dt</a:t>
            </a:r>
            <a:r>
              <a:rPr lang="it-IT" sz="3200" i="1" dirty="0" smtClean="0"/>
              <a:t> 5,11</a:t>
            </a:r>
            <a:endParaRPr lang="it-IT" sz="3200" i="1" dirty="0"/>
          </a:p>
        </p:txBody>
      </p:sp>
      <p:sp>
        <p:nvSpPr>
          <p:cNvPr id="6" name="Segnaposto contenuto 5"/>
          <p:cNvSpPr>
            <a:spLocks noGrp="1"/>
          </p:cNvSpPr>
          <p:nvPr>
            <p:ph sz="quarter" idx="4"/>
          </p:nvPr>
        </p:nvSpPr>
        <p:spPr/>
        <p:txBody>
          <a:bodyPr/>
          <a:lstStyle/>
          <a:p>
            <a:pPr>
              <a:buNone/>
            </a:pPr>
            <a:endParaRPr lang="it-IT" dirty="0" smtClean="0"/>
          </a:p>
          <a:p>
            <a:pPr>
              <a:buNone/>
            </a:pPr>
            <a:r>
              <a:rPr lang="it-IT" baseline="30000" dirty="0" smtClean="0"/>
              <a:t>11</a:t>
            </a:r>
            <a:r>
              <a:rPr lang="it-IT" dirty="0" smtClean="0"/>
              <a:t>Non pronuncerai invano il nome del Signore, tuo Dio, perché il Signore non lascia impunito chi pronuncia il suo nome invano.</a:t>
            </a:r>
            <a:endParaRPr lang="it-IT"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357158" y="214290"/>
            <a:ext cx="4040188" cy="639762"/>
          </a:xfrm>
        </p:spPr>
        <p:txBody>
          <a:bodyPr>
            <a:normAutofit/>
          </a:bodyPr>
          <a:lstStyle/>
          <a:p>
            <a:pPr algn="ctr"/>
            <a:r>
              <a:rPr lang="it-IT" sz="3200" i="1" dirty="0" err="1" smtClean="0"/>
              <a:t>Es</a:t>
            </a:r>
            <a:r>
              <a:rPr lang="it-IT" sz="3200" i="1" dirty="0" smtClean="0"/>
              <a:t> 20,8-11</a:t>
            </a:r>
            <a:endParaRPr lang="it-IT" sz="3200" i="1" dirty="0"/>
          </a:p>
        </p:txBody>
      </p:sp>
      <p:sp>
        <p:nvSpPr>
          <p:cNvPr id="4" name="Segnaposto contenuto 3"/>
          <p:cNvSpPr>
            <a:spLocks noGrp="1"/>
          </p:cNvSpPr>
          <p:nvPr>
            <p:ph sz="half" idx="2"/>
          </p:nvPr>
        </p:nvSpPr>
        <p:spPr>
          <a:xfrm>
            <a:off x="214282" y="785794"/>
            <a:ext cx="4283106" cy="5857916"/>
          </a:xfrm>
        </p:spPr>
        <p:txBody>
          <a:bodyPr>
            <a:normAutofit fontScale="92500"/>
          </a:bodyPr>
          <a:lstStyle/>
          <a:p>
            <a:pPr>
              <a:buNone/>
            </a:pPr>
            <a:r>
              <a:rPr lang="it-IT" baseline="30000" dirty="0" smtClean="0"/>
              <a:t>8</a:t>
            </a:r>
            <a:r>
              <a:rPr lang="it-IT" b="1" dirty="0" smtClean="0"/>
              <a:t>Ricòrdati</a:t>
            </a:r>
            <a:r>
              <a:rPr lang="it-IT" dirty="0" smtClean="0"/>
              <a:t> del giorno del sabato per santificarlo. </a:t>
            </a:r>
            <a:r>
              <a:rPr lang="it-IT" baseline="30000" dirty="0" smtClean="0"/>
              <a:t>9</a:t>
            </a:r>
            <a:r>
              <a:rPr lang="it-IT" dirty="0" smtClean="0"/>
              <a:t>Sei giorni lavorerai e farai ogni tuo lavoro; </a:t>
            </a:r>
            <a:r>
              <a:rPr lang="it-IT" baseline="30000" dirty="0" smtClean="0"/>
              <a:t>10</a:t>
            </a:r>
            <a:r>
              <a:rPr lang="it-IT" dirty="0" smtClean="0"/>
              <a:t>ma il settimo giorno è il sabato in onore del Signore, tuo Dio: non farai alcun lavoro, né tu né tuo figlio né tua figlia, né il tuo schiavo né la tua schiava, né il tuo bestiame, né il forestiero che dimora presso di te. </a:t>
            </a:r>
            <a:r>
              <a:rPr lang="it-IT" b="1" baseline="30000" dirty="0" smtClean="0"/>
              <a:t>11</a:t>
            </a:r>
            <a:r>
              <a:rPr lang="it-IT" b="1" dirty="0" smtClean="0"/>
              <a:t>Perché in sei giorni il Signore ha fatto il cielo e la terra e il mare e quanto è in essi, ma si è riposato il settimo giorno. Perciò il Signore ha benedetto il giorno del sabato e lo ha consacrato.</a:t>
            </a:r>
          </a:p>
        </p:txBody>
      </p:sp>
      <p:sp>
        <p:nvSpPr>
          <p:cNvPr id="5" name="Segnaposto testo 4"/>
          <p:cNvSpPr>
            <a:spLocks noGrp="1"/>
          </p:cNvSpPr>
          <p:nvPr>
            <p:ph type="body" sz="quarter" idx="3"/>
          </p:nvPr>
        </p:nvSpPr>
        <p:spPr>
          <a:xfrm>
            <a:off x="4714876" y="0"/>
            <a:ext cx="4041775" cy="639762"/>
          </a:xfrm>
        </p:spPr>
        <p:txBody>
          <a:bodyPr>
            <a:normAutofit/>
          </a:bodyPr>
          <a:lstStyle/>
          <a:p>
            <a:pPr algn="ctr"/>
            <a:r>
              <a:rPr lang="it-IT" sz="3200" i="1" dirty="0" err="1" smtClean="0"/>
              <a:t>Dt</a:t>
            </a:r>
            <a:r>
              <a:rPr lang="it-IT" sz="3200" i="1" dirty="0" smtClean="0"/>
              <a:t> 5,12-15</a:t>
            </a:r>
            <a:endParaRPr lang="it-IT" sz="3200" i="1" dirty="0"/>
          </a:p>
        </p:txBody>
      </p:sp>
      <p:sp>
        <p:nvSpPr>
          <p:cNvPr id="6" name="Segnaposto contenuto 5"/>
          <p:cNvSpPr>
            <a:spLocks noGrp="1"/>
          </p:cNvSpPr>
          <p:nvPr>
            <p:ph sz="quarter" idx="4"/>
          </p:nvPr>
        </p:nvSpPr>
        <p:spPr>
          <a:xfrm>
            <a:off x="4643438" y="714356"/>
            <a:ext cx="4500562" cy="6143644"/>
          </a:xfrm>
        </p:spPr>
        <p:txBody>
          <a:bodyPr>
            <a:normAutofit fontScale="92500" lnSpcReduction="10000"/>
          </a:bodyPr>
          <a:lstStyle/>
          <a:p>
            <a:pPr>
              <a:buNone/>
            </a:pPr>
            <a:r>
              <a:rPr lang="it-IT" baseline="30000" dirty="0" smtClean="0"/>
              <a:t>12</a:t>
            </a:r>
            <a:r>
              <a:rPr lang="it-IT" u="sng" dirty="0" smtClean="0"/>
              <a:t>Osserva</a:t>
            </a:r>
            <a:r>
              <a:rPr lang="it-IT" dirty="0" smtClean="0"/>
              <a:t> il giorno del sabato per santificarlo, </a:t>
            </a:r>
            <a:r>
              <a:rPr lang="it-IT" u="sng" dirty="0" smtClean="0"/>
              <a:t>come il Signore, tuo Dio, ti ha comandato</a:t>
            </a:r>
            <a:r>
              <a:rPr lang="it-IT" dirty="0" smtClean="0"/>
              <a:t>. </a:t>
            </a:r>
            <a:r>
              <a:rPr lang="it-IT" baseline="30000" dirty="0" smtClean="0"/>
              <a:t>13</a:t>
            </a:r>
            <a:r>
              <a:rPr lang="it-IT" dirty="0" smtClean="0"/>
              <a:t>Sei giorni lavorerai e farai ogni tuo lavoro; </a:t>
            </a:r>
            <a:r>
              <a:rPr lang="it-IT" baseline="30000" dirty="0" smtClean="0"/>
              <a:t>14</a:t>
            </a:r>
            <a:r>
              <a:rPr lang="it-IT" dirty="0" smtClean="0"/>
              <a:t>ma il settimo giorno è il sabato in onore del Signore, tuo Dio: non farai alcun lavoro, né tu, né tuo figlio, né tua figlia, né il tuo schiavo, né la tua schiava, </a:t>
            </a:r>
            <a:r>
              <a:rPr lang="it-IT" u="sng" dirty="0" smtClean="0"/>
              <a:t>né il tuo bue, né il tuo asino</a:t>
            </a:r>
            <a:r>
              <a:rPr lang="it-IT" dirty="0" smtClean="0"/>
              <a:t>, né il tuo bestiame, né il forestiero che dimora presso di te, </a:t>
            </a:r>
            <a:r>
              <a:rPr lang="it-IT" u="sng" dirty="0" smtClean="0"/>
              <a:t>perché il tuo schiavo e la tua schiava si riposino come te</a:t>
            </a:r>
            <a:r>
              <a:rPr lang="it-IT" dirty="0" smtClean="0"/>
              <a:t>. </a:t>
            </a:r>
            <a:r>
              <a:rPr lang="it-IT" u="sng" baseline="30000" dirty="0" smtClean="0"/>
              <a:t>15</a:t>
            </a:r>
            <a:r>
              <a:rPr lang="it-IT" u="sng" dirty="0" smtClean="0"/>
              <a:t>Ricòrdati che sei stato schiavo nella terra d'Egitto e che il Signore, tuo Dio, ti ha fatto uscire di là con mano potente e braccio teso; perciò il Signore, tuo Dio, ti ordina di osservare il giorno del sabato.</a:t>
            </a:r>
            <a:endParaRPr lang="it-IT" u="sng"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effectLst>
                  <a:outerShdw blurRad="38100" dist="38100" dir="2700000" algn="tl">
                    <a:srgbClr val="000000">
                      <a:alpha val="43137"/>
                    </a:srgbClr>
                  </a:outerShdw>
                </a:effectLst>
              </a:rPr>
              <a:t>Decalogo</a:t>
            </a:r>
            <a:endParaRPr lang="it-IT" dirty="0"/>
          </a:p>
        </p:txBody>
      </p:sp>
      <p:sp>
        <p:nvSpPr>
          <p:cNvPr id="3" name="Segnaposto testo 2"/>
          <p:cNvSpPr>
            <a:spLocks noGrp="1"/>
          </p:cNvSpPr>
          <p:nvPr>
            <p:ph type="body" idx="1"/>
          </p:nvPr>
        </p:nvSpPr>
        <p:spPr/>
        <p:txBody>
          <a:bodyPr>
            <a:normAutofit/>
          </a:bodyPr>
          <a:lstStyle/>
          <a:p>
            <a:pPr algn="ctr"/>
            <a:r>
              <a:rPr lang="it-IT" sz="3200" i="1" dirty="0" err="1" smtClean="0"/>
              <a:t>Es</a:t>
            </a:r>
            <a:r>
              <a:rPr lang="it-IT" sz="3200" i="1" dirty="0" smtClean="0"/>
              <a:t> 20,12</a:t>
            </a:r>
            <a:endParaRPr lang="it-IT" sz="3200" i="1" dirty="0"/>
          </a:p>
        </p:txBody>
      </p:sp>
      <p:sp>
        <p:nvSpPr>
          <p:cNvPr id="4" name="Segnaposto contenuto 3"/>
          <p:cNvSpPr>
            <a:spLocks noGrp="1"/>
          </p:cNvSpPr>
          <p:nvPr>
            <p:ph sz="half" idx="2"/>
          </p:nvPr>
        </p:nvSpPr>
        <p:spPr/>
        <p:txBody>
          <a:bodyPr/>
          <a:lstStyle/>
          <a:p>
            <a:pPr>
              <a:buNone/>
            </a:pPr>
            <a:r>
              <a:rPr lang="it-IT" i="1" baseline="30000" dirty="0" smtClean="0"/>
              <a:t>12</a:t>
            </a:r>
            <a:r>
              <a:rPr lang="it-IT" i="1" dirty="0" smtClean="0"/>
              <a:t>Onora/Glorifica/Dà peso a</a:t>
            </a:r>
            <a:r>
              <a:rPr lang="it-IT" dirty="0" smtClean="0"/>
              <a:t> tuo padre e tua madre, </a:t>
            </a:r>
          </a:p>
          <a:p>
            <a:pPr>
              <a:buNone/>
            </a:pPr>
            <a:endParaRPr lang="it-IT" dirty="0" smtClean="0"/>
          </a:p>
          <a:p>
            <a:pPr>
              <a:buNone/>
            </a:pPr>
            <a:r>
              <a:rPr lang="it-IT" dirty="0" smtClean="0"/>
              <a:t>perché si prolunghino i tuoi giorni </a:t>
            </a:r>
          </a:p>
          <a:p>
            <a:pPr>
              <a:buNone/>
            </a:pPr>
            <a:endParaRPr lang="it-IT" dirty="0" smtClean="0"/>
          </a:p>
          <a:p>
            <a:pPr>
              <a:buNone/>
            </a:pPr>
            <a:endParaRPr lang="it-IT" dirty="0" smtClean="0"/>
          </a:p>
          <a:p>
            <a:pPr>
              <a:buNone/>
            </a:pPr>
            <a:r>
              <a:rPr lang="it-IT" dirty="0" smtClean="0"/>
              <a:t>nel paese che il Signore, tuo Dio, ti dà.</a:t>
            </a:r>
          </a:p>
        </p:txBody>
      </p:sp>
      <p:sp>
        <p:nvSpPr>
          <p:cNvPr id="5" name="Segnaposto testo 4"/>
          <p:cNvSpPr>
            <a:spLocks noGrp="1"/>
          </p:cNvSpPr>
          <p:nvPr>
            <p:ph type="body" sz="quarter" idx="3"/>
          </p:nvPr>
        </p:nvSpPr>
        <p:spPr/>
        <p:txBody>
          <a:bodyPr>
            <a:normAutofit/>
          </a:bodyPr>
          <a:lstStyle/>
          <a:p>
            <a:pPr algn="ctr"/>
            <a:r>
              <a:rPr lang="it-IT" sz="3200" i="1" dirty="0" err="1" smtClean="0"/>
              <a:t>Dt</a:t>
            </a:r>
            <a:r>
              <a:rPr lang="it-IT" sz="3200" i="1" dirty="0" smtClean="0"/>
              <a:t> 5,16</a:t>
            </a:r>
            <a:endParaRPr lang="it-IT" sz="3200" i="1" dirty="0"/>
          </a:p>
        </p:txBody>
      </p:sp>
      <p:sp>
        <p:nvSpPr>
          <p:cNvPr id="6" name="Segnaposto contenuto 5"/>
          <p:cNvSpPr>
            <a:spLocks noGrp="1"/>
          </p:cNvSpPr>
          <p:nvPr>
            <p:ph sz="quarter" idx="4"/>
          </p:nvPr>
        </p:nvSpPr>
        <p:spPr/>
        <p:txBody>
          <a:bodyPr>
            <a:normAutofit lnSpcReduction="10000"/>
          </a:bodyPr>
          <a:lstStyle/>
          <a:p>
            <a:pPr>
              <a:buNone/>
            </a:pPr>
            <a:r>
              <a:rPr lang="it-IT" i="1" baseline="30000" dirty="0" smtClean="0"/>
              <a:t>16</a:t>
            </a:r>
            <a:r>
              <a:rPr lang="it-IT" i="1" dirty="0" smtClean="0"/>
              <a:t>Onora/Glorifica/Dà peso a</a:t>
            </a:r>
            <a:r>
              <a:rPr lang="it-IT" dirty="0" smtClean="0"/>
              <a:t> tuo padre e tua madre, </a:t>
            </a:r>
          </a:p>
          <a:p>
            <a:pPr>
              <a:buNone/>
            </a:pPr>
            <a:r>
              <a:rPr lang="it-IT" u="sng" dirty="0" smtClean="0"/>
              <a:t>come il Signore, tuo Dio, ti ha comandato</a:t>
            </a:r>
            <a:r>
              <a:rPr lang="it-IT" dirty="0" smtClean="0"/>
              <a:t>, </a:t>
            </a:r>
          </a:p>
          <a:p>
            <a:pPr>
              <a:buNone/>
            </a:pPr>
            <a:r>
              <a:rPr lang="it-IT" dirty="0" smtClean="0"/>
              <a:t>perché si prolunghino i tuoi giorni </a:t>
            </a:r>
          </a:p>
          <a:p>
            <a:pPr>
              <a:buNone/>
            </a:pPr>
            <a:r>
              <a:rPr lang="it-IT" u="sng" dirty="0" smtClean="0"/>
              <a:t>e tu sia felice </a:t>
            </a:r>
          </a:p>
          <a:p>
            <a:pPr>
              <a:buNone/>
            </a:pPr>
            <a:endParaRPr lang="it-IT" u="sng" dirty="0" smtClean="0"/>
          </a:p>
          <a:p>
            <a:pPr>
              <a:buNone/>
            </a:pPr>
            <a:r>
              <a:rPr lang="it-IT" dirty="0" smtClean="0"/>
              <a:t>nel paese che il Signore, tuo Dio, ti dà.</a:t>
            </a:r>
            <a:endParaRPr lang="it-IT"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effectLst>
                  <a:outerShdw blurRad="38100" dist="38100" dir="2700000" algn="tl">
                    <a:srgbClr val="000000">
                      <a:alpha val="43137"/>
                    </a:srgbClr>
                  </a:outerShdw>
                </a:effectLst>
              </a:rPr>
              <a:t>Decalogo</a:t>
            </a:r>
            <a:endParaRPr lang="it-IT" dirty="0"/>
          </a:p>
        </p:txBody>
      </p:sp>
      <p:sp>
        <p:nvSpPr>
          <p:cNvPr id="3" name="Segnaposto testo 2"/>
          <p:cNvSpPr>
            <a:spLocks noGrp="1"/>
          </p:cNvSpPr>
          <p:nvPr>
            <p:ph type="body" idx="1"/>
          </p:nvPr>
        </p:nvSpPr>
        <p:spPr/>
        <p:txBody>
          <a:bodyPr>
            <a:normAutofit/>
          </a:bodyPr>
          <a:lstStyle/>
          <a:p>
            <a:pPr algn="ctr"/>
            <a:r>
              <a:rPr lang="it-IT" sz="3200" i="1" dirty="0" err="1" smtClean="0"/>
              <a:t>Es</a:t>
            </a:r>
            <a:r>
              <a:rPr lang="it-IT" sz="3200" i="1" dirty="0" smtClean="0"/>
              <a:t> 20,13</a:t>
            </a:r>
            <a:endParaRPr lang="it-IT" sz="3200" i="1" dirty="0"/>
          </a:p>
        </p:txBody>
      </p:sp>
      <p:sp>
        <p:nvSpPr>
          <p:cNvPr id="4" name="Segnaposto contenuto 3"/>
          <p:cNvSpPr>
            <a:spLocks noGrp="1"/>
          </p:cNvSpPr>
          <p:nvPr>
            <p:ph sz="half" idx="2"/>
          </p:nvPr>
        </p:nvSpPr>
        <p:spPr/>
        <p:txBody>
          <a:bodyPr/>
          <a:lstStyle/>
          <a:p>
            <a:pPr>
              <a:buNone/>
            </a:pPr>
            <a:endParaRPr lang="it-IT" dirty="0" smtClean="0"/>
          </a:p>
          <a:p>
            <a:pPr>
              <a:buNone/>
            </a:pPr>
            <a:r>
              <a:rPr lang="it-IT" sz="4400" dirty="0" smtClean="0"/>
              <a:t>Non ucciderai</a:t>
            </a:r>
          </a:p>
        </p:txBody>
      </p:sp>
      <p:sp>
        <p:nvSpPr>
          <p:cNvPr id="5" name="Segnaposto testo 4"/>
          <p:cNvSpPr>
            <a:spLocks noGrp="1"/>
          </p:cNvSpPr>
          <p:nvPr>
            <p:ph type="body" sz="quarter" idx="3"/>
          </p:nvPr>
        </p:nvSpPr>
        <p:spPr/>
        <p:txBody>
          <a:bodyPr>
            <a:normAutofit/>
          </a:bodyPr>
          <a:lstStyle/>
          <a:p>
            <a:pPr algn="ctr"/>
            <a:r>
              <a:rPr lang="it-IT" sz="3200" i="1" dirty="0" err="1" smtClean="0"/>
              <a:t>Dt</a:t>
            </a:r>
            <a:r>
              <a:rPr lang="it-IT" sz="3200" i="1" dirty="0" smtClean="0"/>
              <a:t> 5,17</a:t>
            </a:r>
            <a:endParaRPr lang="it-IT" sz="3200" i="1" dirty="0"/>
          </a:p>
        </p:txBody>
      </p:sp>
      <p:sp>
        <p:nvSpPr>
          <p:cNvPr id="6" name="Segnaposto contenuto 5"/>
          <p:cNvSpPr>
            <a:spLocks noGrp="1"/>
          </p:cNvSpPr>
          <p:nvPr>
            <p:ph sz="quarter" idx="4"/>
          </p:nvPr>
        </p:nvSpPr>
        <p:spPr/>
        <p:txBody>
          <a:bodyPr/>
          <a:lstStyle/>
          <a:p>
            <a:pPr>
              <a:buNone/>
            </a:pPr>
            <a:endParaRPr lang="it-IT" dirty="0" smtClean="0"/>
          </a:p>
          <a:p>
            <a:pPr>
              <a:buNone/>
            </a:pPr>
            <a:r>
              <a:rPr lang="it-IT" sz="4000" dirty="0" smtClean="0"/>
              <a:t>Non ucciderai</a:t>
            </a:r>
            <a:endParaRPr lang="it-IT" sz="40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357158" y="4406900"/>
            <a:ext cx="8429683" cy="1362075"/>
          </a:xfrm>
        </p:spPr>
        <p:txBody>
          <a:bodyPr>
            <a:normAutofit fontScale="90000"/>
          </a:bodyPr>
          <a:lstStyle/>
          <a:p>
            <a:pPr algn="ctr"/>
            <a:r>
              <a:rPr lang="it-IT" dirty="0" smtClean="0">
                <a:hlinkClick r:id="rId2" action="ppaction://hlinkfile"/>
              </a:rPr>
              <a:t>Si scrive schiavitù si legge libertà</a:t>
            </a:r>
            <a:br>
              <a:rPr lang="it-IT" dirty="0" smtClean="0">
                <a:hlinkClick r:id="rId2" action="ppaction://hlinkfile"/>
              </a:rPr>
            </a:br>
            <a:r>
              <a:rPr lang="it-IT" dirty="0" smtClean="0"/>
              <a:t/>
            </a:r>
            <a:br>
              <a:rPr lang="it-IT" dirty="0" smtClean="0"/>
            </a:br>
            <a:endParaRPr lang="it-IT" dirty="0"/>
          </a:p>
        </p:txBody>
      </p:sp>
      <p:pic>
        <p:nvPicPr>
          <p:cNvPr id="32770" name="Picture 2" descr="http://www.prontoticket.it/images/biglietti-concerto-fedez_ex560x350.jpg"/>
          <p:cNvPicPr>
            <a:picLocks noChangeAspect="1" noChangeArrowheads="1"/>
          </p:cNvPicPr>
          <p:nvPr/>
        </p:nvPicPr>
        <p:blipFill>
          <a:blip r:embed="rId3"/>
          <a:srcRect/>
          <a:stretch>
            <a:fillRect/>
          </a:stretch>
        </p:blipFill>
        <p:spPr bwMode="auto">
          <a:xfrm>
            <a:off x="357158" y="571480"/>
            <a:ext cx="5334000" cy="3333750"/>
          </a:xfrm>
          <a:prstGeom prst="rect">
            <a:avLst/>
          </a:prstGeom>
          <a:noFill/>
        </p:spPr>
      </p:pic>
      <p:sp>
        <p:nvSpPr>
          <p:cNvPr id="5" name="CasellaDiTesto 4"/>
          <p:cNvSpPr txBox="1"/>
          <p:nvPr/>
        </p:nvSpPr>
        <p:spPr>
          <a:xfrm>
            <a:off x="6286512" y="1500174"/>
            <a:ext cx="1928826" cy="646331"/>
          </a:xfrm>
          <a:prstGeom prst="rect">
            <a:avLst/>
          </a:prstGeom>
          <a:noFill/>
        </p:spPr>
        <p:txBody>
          <a:bodyPr wrap="square" rtlCol="0">
            <a:spAutoFit/>
          </a:bodyPr>
          <a:lstStyle/>
          <a:p>
            <a:r>
              <a:rPr lang="it-IT" sz="3600" b="1" i="1" dirty="0" err="1" smtClean="0"/>
              <a:t>Fedez</a:t>
            </a:r>
            <a:endParaRPr lang="it-IT" sz="3600" b="1" i="1"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770"/>
                                        </p:tgtEl>
                                        <p:attrNameLst>
                                          <p:attrName>style.visibility</p:attrName>
                                        </p:attrNameLst>
                                      </p:cBhvr>
                                      <p:to>
                                        <p:strVal val="visible"/>
                                      </p:to>
                                    </p:set>
                                    <p:animEffect transition="in" filter="fade">
                                      <p:cBhvr>
                                        <p:cTn id="12" dur="2000"/>
                                        <p:tgtEl>
                                          <p:spTgt spid="32770"/>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xEl>
                                              <p:pRg st="0" end="0"/>
                                            </p:txEl>
                                          </p:spTgt>
                                        </p:tgtEl>
                                        <p:attrNameLst>
                                          <p:attrName>style.visibility</p:attrName>
                                        </p:attrNameLst>
                                      </p:cBhvr>
                                      <p:to>
                                        <p:strVal val="visible"/>
                                      </p:to>
                                    </p:set>
                                    <p:animEffect transition="in" filter="wipe(down)">
                                      <p:cBhvr>
                                        <p:cTn id="17"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effectLst>
                  <a:outerShdw blurRad="38100" dist="38100" dir="2700000" algn="tl">
                    <a:srgbClr val="000000">
                      <a:alpha val="43137"/>
                    </a:srgbClr>
                  </a:outerShdw>
                </a:effectLst>
              </a:rPr>
              <a:t>Decalogo</a:t>
            </a:r>
            <a:endParaRPr lang="it-IT" dirty="0"/>
          </a:p>
        </p:txBody>
      </p:sp>
      <p:sp>
        <p:nvSpPr>
          <p:cNvPr id="3" name="Segnaposto testo 2"/>
          <p:cNvSpPr>
            <a:spLocks noGrp="1"/>
          </p:cNvSpPr>
          <p:nvPr>
            <p:ph type="body" idx="1"/>
          </p:nvPr>
        </p:nvSpPr>
        <p:spPr/>
        <p:txBody>
          <a:bodyPr>
            <a:normAutofit/>
          </a:bodyPr>
          <a:lstStyle/>
          <a:p>
            <a:pPr algn="ctr"/>
            <a:r>
              <a:rPr lang="it-IT" sz="3200" i="1" dirty="0" err="1" smtClean="0"/>
              <a:t>Es</a:t>
            </a:r>
            <a:r>
              <a:rPr lang="it-IT" sz="3200" i="1" dirty="0" smtClean="0"/>
              <a:t> 20,14</a:t>
            </a:r>
            <a:endParaRPr lang="it-IT" sz="3200" i="1" dirty="0"/>
          </a:p>
        </p:txBody>
      </p:sp>
      <p:sp>
        <p:nvSpPr>
          <p:cNvPr id="4" name="Segnaposto contenuto 3"/>
          <p:cNvSpPr>
            <a:spLocks noGrp="1"/>
          </p:cNvSpPr>
          <p:nvPr>
            <p:ph sz="half" idx="2"/>
          </p:nvPr>
        </p:nvSpPr>
        <p:spPr>
          <a:xfrm>
            <a:off x="457200" y="2174875"/>
            <a:ext cx="4040188" cy="2111381"/>
          </a:xfrm>
        </p:spPr>
        <p:txBody>
          <a:bodyPr>
            <a:normAutofit fontScale="25000" lnSpcReduction="20000"/>
          </a:bodyPr>
          <a:lstStyle/>
          <a:p>
            <a:pPr>
              <a:buNone/>
            </a:pPr>
            <a:endParaRPr lang="it-IT" dirty="0" smtClean="0"/>
          </a:p>
          <a:p>
            <a:pPr>
              <a:buNone/>
            </a:pPr>
            <a:r>
              <a:rPr lang="it-IT" sz="19200" dirty="0" smtClean="0"/>
              <a:t>Non commetterai adulterio</a:t>
            </a:r>
          </a:p>
          <a:p>
            <a:pPr>
              <a:buNone/>
            </a:pPr>
            <a:endParaRPr lang="it-IT" sz="4000" dirty="0" smtClean="0"/>
          </a:p>
          <a:p>
            <a:pPr>
              <a:buNone/>
            </a:pPr>
            <a:r>
              <a:rPr lang="it-IT" dirty="0" smtClean="0"/>
              <a:t/>
            </a:r>
            <a:br>
              <a:rPr lang="it-IT" dirty="0" smtClean="0"/>
            </a:br>
            <a:r>
              <a:rPr lang="it-IT" dirty="0" smtClean="0"/>
              <a:t/>
            </a:r>
            <a:br>
              <a:rPr lang="it-IT" dirty="0" smtClean="0"/>
            </a:br>
            <a:endParaRPr lang="it-IT" dirty="0" smtClean="0"/>
          </a:p>
        </p:txBody>
      </p:sp>
      <p:sp>
        <p:nvSpPr>
          <p:cNvPr id="5" name="Segnaposto testo 4"/>
          <p:cNvSpPr>
            <a:spLocks noGrp="1"/>
          </p:cNvSpPr>
          <p:nvPr>
            <p:ph type="body" sz="quarter" idx="3"/>
          </p:nvPr>
        </p:nvSpPr>
        <p:spPr/>
        <p:txBody>
          <a:bodyPr>
            <a:normAutofit/>
          </a:bodyPr>
          <a:lstStyle/>
          <a:p>
            <a:pPr algn="ctr"/>
            <a:r>
              <a:rPr lang="it-IT" sz="3200" i="1" dirty="0" err="1" smtClean="0"/>
              <a:t>Dt</a:t>
            </a:r>
            <a:r>
              <a:rPr lang="it-IT" sz="3200" i="1" dirty="0" smtClean="0"/>
              <a:t> 5,18</a:t>
            </a:r>
            <a:endParaRPr lang="it-IT" sz="3200" i="1" dirty="0"/>
          </a:p>
        </p:txBody>
      </p:sp>
      <p:sp>
        <p:nvSpPr>
          <p:cNvPr id="6" name="Segnaposto contenuto 5"/>
          <p:cNvSpPr>
            <a:spLocks noGrp="1"/>
          </p:cNvSpPr>
          <p:nvPr>
            <p:ph sz="quarter" idx="4"/>
          </p:nvPr>
        </p:nvSpPr>
        <p:spPr>
          <a:xfrm>
            <a:off x="4645025" y="2174875"/>
            <a:ext cx="4041775" cy="1968505"/>
          </a:xfrm>
        </p:spPr>
        <p:txBody>
          <a:bodyPr/>
          <a:lstStyle/>
          <a:p>
            <a:pPr>
              <a:buNone/>
            </a:pPr>
            <a:endParaRPr lang="it-IT" dirty="0" smtClean="0"/>
          </a:p>
          <a:p>
            <a:pPr>
              <a:buNone/>
            </a:pPr>
            <a:r>
              <a:rPr lang="it-IT" sz="4000" dirty="0" smtClean="0"/>
              <a:t>Non commetterai </a:t>
            </a:r>
          </a:p>
          <a:p>
            <a:pPr>
              <a:buNone/>
            </a:pPr>
            <a:r>
              <a:rPr lang="it-IT" sz="4000" dirty="0" smtClean="0"/>
              <a:t>adulterio</a:t>
            </a:r>
          </a:p>
        </p:txBody>
      </p:sp>
      <p:sp>
        <p:nvSpPr>
          <p:cNvPr id="7" name="CasellaDiTesto 6"/>
          <p:cNvSpPr txBox="1"/>
          <p:nvPr/>
        </p:nvSpPr>
        <p:spPr>
          <a:xfrm>
            <a:off x="2214546" y="5143512"/>
            <a:ext cx="5072098" cy="646331"/>
          </a:xfrm>
          <a:prstGeom prst="rect">
            <a:avLst/>
          </a:prstGeom>
          <a:noFill/>
        </p:spPr>
        <p:txBody>
          <a:bodyPr wrap="square" rtlCol="0">
            <a:spAutoFit/>
          </a:bodyPr>
          <a:lstStyle/>
          <a:p>
            <a:r>
              <a:rPr lang="it-IT" dirty="0" smtClean="0"/>
              <a:t>Non commettere atti impuri (corrente apocalittica: </a:t>
            </a:r>
            <a:r>
              <a:rPr lang="it-IT" dirty="0" err="1" smtClean="0"/>
              <a:t>Gen</a:t>
            </a:r>
            <a:r>
              <a:rPr lang="it-IT" smtClean="0"/>
              <a:t> 6)</a:t>
            </a:r>
            <a:endParaRPr lang="it-IT"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effectLst>
                  <a:outerShdw blurRad="38100" dist="38100" dir="2700000" algn="tl">
                    <a:srgbClr val="000000">
                      <a:alpha val="43137"/>
                    </a:srgbClr>
                  </a:outerShdw>
                </a:effectLst>
              </a:rPr>
              <a:t>Decalogo</a:t>
            </a:r>
            <a:endParaRPr lang="it-IT" dirty="0"/>
          </a:p>
        </p:txBody>
      </p:sp>
      <p:sp>
        <p:nvSpPr>
          <p:cNvPr id="3" name="Segnaposto testo 2"/>
          <p:cNvSpPr>
            <a:spLocks noGrp="1"/>
          </p:cNvSpPr>
          <p:nvPr>
            <p:ph type="body" idx="1"/>
          </p:nvPr>
        </p:nvSpPr>
        <p:spPr/>
        <p:txBody>
          <a:bodyPr>
            <a:normAutofit/>
          </a:bodyPr>
          <a:lstStyle/>
          <a:p>
            <a:pPr algn="ctr"/>
            <a:r>
              <a:rPr lang="it-IT" sz="3200" i="1" dirty="0" err="1" smtClean="0"/>
              <a:t>Es</a:t>
            </a:r>
            <a:r>
              <a:rPr lang="it-IT" sz="3200" i="1" dirty="0" smtClean="0"/>
              <a:t> 20,15</a:t>
            </a:r>
            <a:endParaRPr lang="it-IT" sz="3200" i="1" dirty="0"/>
          </a:p>
        </p:txBody>
      </p:sp>
      <p:sp>
        <p:nvSpPr>
          <p:cNvPr id="4" name="Segnaposto contenuto 3"/>
          <p:cNvSpPr>
            <a:spLocks noGrp="1"/>
          </p:cNvSpPr>
          <p:nvPr>
            <p:ph sz="half" idx="2"/>
          </p:nvPr>
        </p:nvSpPr>
        <p:spPr/>
        <p:txBody>
          <a:bodyPr/>
          <a:lstStyle/>
          <a:p>
            <a:pPr>
              <a:buNone/>
            </a:pPr>
            <a:endParaRPr lang="it-IT" dirty="0" smtClean="0"/>
          </a:p>
          <a:p>
            <a:pPr>
              <a:buNone/>
            </a:pPr>
            <a:r>
              <a:rPr lang="it-IT" sz="4000" dirty="0" smtClean="0"/>
              <a:t>Non ruberai</a:t>
            </a:r>
          </a:p>
        </p:txBody>
      </p:sp>
      <p:sp>
        <p:nvSpPr>
          <p:cNvPr id="5" name="Segnaposto testo 4"/>
          <p:cNvSpPr>
            <a:spLocks noGrp="1"/>
          </p:cNvSpPr>
          <p:nvPr>
            <p:ph type="body" sz="quarter" idx="3"/>
          </p:nvPr>
        </p:nvSpPr>
        <p:spPr/>
        <p:txBody>
          <a:bodyPr>
            <a:normAutofit/>
          </a:bodyPr>
          <a:lstStyle/>
          <a:p>
            <a:pPr algn="ctr"/>
            <a:r>
              <a:rPr lang="it-IT" sz="3200" i="1" dirty="0" err="1" smtClean="0"/>
              <a:t>Dt</a:t>
            </a:r>
            <a:r>
              <a:rPr lang="it-IT" sz="3200" i="1" dirty="0" smtClean="0"/>
              <a:t> 5,19</a:t>
            </a:r>
            <a:endParaRPr lang="it-IT" sz="3200" i="1" dirty="0"/>
          </a:p>
        </p:txBody>
      </p:sp>
      <p:sp>
        <p:nvSpPr>
          <p:cNvPr id="6" name="Segnaposto contenuto 5"/>
          <p:cNvSpPr>
            <a:spLocks noGrp="1"/>
          </p:cNvSpPr>
          <p:nvPr>
            <p:ph sz="quarter" idx="4"/>
          </p:nvPr>
        </p:nvSpPr>
        <p:spPr/>
        <p:txBody>
          <a:bodyPr/>
          <a:lstStyle/>
          <a:p>
            <a:pPr>
              <a:buNone/>
            </a:pPr>
            <a:endParaRPr lang="it-IT" dirty="0" smtClean="0"/>
          </a:p>
          <a:p>
            <a:pPr>
              <a:buNone/>
            </a:pPr>
            <a:r>
              <a:rPr lang="it-IT" sz="4000" dirty="0" smtClean="0"/>
              <a:t>Non ruberai</a:t>
            </a:r>
          </a:p>
          <a:p>
            <a:pPr>
              <a:buNone/>
            </a:pPr>
            <a:endParaRPr lang="it-IT"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effectLst>
                  <a:outerShdw blurRad="38100" dist="38100" dir="2700000" algn="tl">
                    <a:srgbClr val="000000">
                      <a:alpha val="43137"/>
                    </a:srgbClr>
                  </a:outerShdw>
                </a:effectLst>
              </a:rPr>
              <a:t>Decalogo</a:t>
            </a:r>
            <a:endParaRPr lang="it-IT" dirty="0"/>
          </a:p>
        </p:txBody>
      </p:sp>
      <p:sp>
        <p:nvSpPr>
          <p:cNvPr id="3" name="Segnaposto testo 2"/>
          <p:cNvSpPr>
            <a:spLocks noGrp="1"/>
          </p:cNvSpPr>
          <p:nvPr>
            <p:ph type="body" idx="1"/>
          </p:nvPr>
        </p:nvSpPr>
        <p:spPr/>
        <p:txBody>
          <a:bodyPr>
            <a:normAutofit/>
          </a:bodyPr>
          <a:lstStyle/>
          <a:p>
            <a:pPr algn="ctr"/>
            <a:r>
              <a:rPr lang="it-IT" sz="3200" i="1" dirty="0" err="1" smtClean="0"/>
              <a:t>Es</a:t>
            </a:r>
            <a:r>
              <a:rPr lang="it-IT" sz="3200" i="1" dirty="0" smtClean="0"/>
              <a:t> 20,16</a:t>
            </a:r>
            <a:endParaRPr lang="it-IT" sz="3200" i="1" dirty="0"/>
          </a:p>
        </p:txBody>
      </p:sp>
      <p:sp>
        <p:nvSpPr>
          <p:cNvPr id="4" name="Segnaposto contenuto 3"/>
          <p:cNvSpPr>
            <a:spLocks noGrp="1"/>
          </p:cNvSpPr>
          <p:nvPr>
            <p:ph sz="half" idx="2"/>
          </p:nvPr>
        </p:nvSpPr>
        <p:spPr/>
        <p:txBody>
          <a:bodyPr/>
          <a:lstStyle/>
          <a:p>
            <a:pPr>
              <a:buNone/>
            </a:pPr>
            <a:endParaRPr lang="it-IT" dirty="0" smtClean="0"/>
          </a:p>
          <a:p>
            <a:pPr>
              <a:buNone/>
            </a:pPr>
            <a:r>
              <a:rPr lang="it-IT" sz="3200" dirty="0" smtClean="0"/>
              <a:t>Non pronuncerai falsa testimonianza </a:t>
            </a:r>
          </a:p>
          <a:p>
            <a:pPr>
              <a:buNone/>
            </a:pPr>
            <a:endParaRPr lang="it-IT" sz="3200" dirty="0" smtClean="0"/>
          </a:p>
          <a:p>
            <a:pPr>
              <a:buNone/>
            </a:pPr>
            <a:r>
              <a:rPr lang="it-IT" sz="3200" dirty="0" smtClean="0"/>
              <a:t>contro il tuo prossimo</a:t>
            </a:r>
          </a:p>
        </p:txBody>
      </p:sp>
      <p:sp>
        <p:nvSpPr>
          <p:cNvPr id="5" name="Segnaposto testo 4"/>
          <p:cNvSpPr>
            <a:spLocks noGrp="1"/>
          </p:cNvSpPr>
          <p:nvPr>
            <p:ph type="body" sz="quarter" idx="3"/>
          </p:nvPr>
        </p:nvSpPr>
        <p:spPr/>
        <p:txBody>
          <a:bodyPr>
            <a:normAutofit/>
          </a:bodyPr>
          <a:lstStyle/>
          <a:p>
            <a:pPr algn="ctr"/>
            <a:r>
              <a:rPr lang="it-IT" sz="3200" i="1" dirty="0" err="1" smtClean="0"/>
              <a:t>Dt</a:t>
            </a:r>
            <a:r>
              <a:rPr lang="it-IT" sz="3200" i="1" dirty="0" smtClean="0"/>
              <a:t> 5,20</a:t>
            </a:r>
            <a:endParaRPr lang="it-IT" sz="3200" i="1" dirty="0"/>
          </a:p>
        </p:txBody>
      </p:sp>
      <p:sp>
        <p:nvSpPr>
          <p:cNvPr id="6" name="Segnaposto contenuto 5"/>
          <p:cNvSpPr>
            <a:spLocks noGrp="1"/>
          </p:cNvSpPr>
          <p:nvPr>
            <p:ph sz="quarter" idx="4"/>
          </p:nvPr>
        </p:nvSpPr>
        <p:spPr/>
        <p:txBody>
          <a:bodyPr>
            <a:normAutofit/>
          </a:bodyPr>
          <a:lstStyle/>
          <a:p>
            <a:pPr>
              <a:buNone/>
            </a:pPr>
            <a:endParaRPr lang="it-IT" dirty="0" smtClean="0"/>
          </a:p>
          <a:p>
            <a:pPr>
              <a:buNone/>
            </a:pPr>
            <a:r>
              <a:rPr lang="it-IT" sz="3200" dirty="0" smtClean="0"/>
              <a:t>Non pronuncerai falsa testimonianza </a:t>
            </a:r>
          </a:p>
          <a:p>
            <a:pPr>
              <a:buNone/>
            </a:pPr>
            <a:r>
              <a:rPr lang="it-IT" sz="3200" u="sng" dirty="0" smtClean="0"/>
              <a:t>menzognera </a:t>
            </a:r>
          </a:p>
          <a:p>
            <a:pPr>
              <a:buNone/>
            </a:pPr>
            <a:r>
              <a:rPr lang="it-IT" sz="3200" dirty="0" smtClean="0"/>
              <a:t>contro il tuo prossimo</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b="1" dirty="0" smtClean="0">
                <a:solidFill>
                  <a:srgbClr val="FF0000"/>
                </a:solidFill>
                <a:effectLst>
                  <a:outerShdw blurRad="38100" dist="38100" dir="2700000" algn="tl">
                    <a:srgbClr val="000000">
                      <a:alpha val="43137"/>
                    </a:srgbClr>
                  </a:outerShdw>
                </a:effectLst>
              </a:rPr>
              <a:t>Decalogo</a:t>
            </a:r>
            <a:endParaRPr lang="it-IT" dirty="0"/>
          </a:p>
        </p:txBody>
      </p:sp>
      <p:sp>
        <p:nvSpPr>
          <p:cNvPr id="3" name="Segnaposto testo 2"/>
          <p:cNvSpPr>
            <a:spLocks noGrp="1"/>
          </p:cNvSpPr>
          <p:nvPr>
            <p:ph type="body" idx="1"/>
          </p:nvPr>
        </p:nvSpPr>
        <p:spPr/>
        <p:txBody>
          <a:bodyPr>
            <a:normAutofit/>
          </a:bodyPr>
          <a:lstStyle/>
          <a:p>
            <a:pPr algn="ctr"/>
            <a:r>
              <a:rPr lang="it-IT" sz="3200" i="1" dirty="0" err="1" smtClean="0"/>
              <a:t>Es</a:t>
            </a:r>
            <a:r>
              <a:rPr lang="it-IT" sz="3200" i="1" dirty="0" smtClean="0"/>
              <a:t> 20,17</a:t>
            </a:r>
            <a:endParaRPr lang="it-IT" sz="3200" i="1" dirty="0"/>
          </a:p>
        </p:txBody>
      </p:sp>
      <p:sp>
        <p:nvSpPr>
          <p:cNvPr id="4" name="Segnaposto contenuto 3"/>
          <p:cNvSpPr>
            <a:spLocks noGrp="1"/>
          </p:cNvSpPr>
          <p:nvPr>
            <p:ph sz="half" idx="2"/>
          </p:nvPr>
        </p:nvSpPr>
        <p:spPr/>
        <p:txBody>
          <a:bodyPr/>
          <a:lstStyle/>
          <a:p>
            <a:pPr>
              <a:buNone/>
            </a:pPr>
            <a:endParaRPr lang="it-IT" dirty="0" smtClean="0"/>
          </a:p>
          <a:p>
            <a:pPr>
              <a:buNone/>
            </a:pPr>
            <a:r>
              <a:rPr lang="it-IT" baseline="30000" dirty="0" smtClean="0"/>
              <a:t>17</a:t>
            </a:r>
            <a:r>
              <a:rPr lang="it-IT" dirty="0" smtClean="0"/>
              <a:t>Non desidererai la </a:t>
            </a:r>
            <a:r>
              <a:rPr lang="it-IT" b="1" dirty="0" smtClean="0"/>
              <a:t>casa</a:t>
            </a:r>
            <a:r>
              <a:rPr lang="it-IT" dirty="0" smtClean="0"/>
              <a:t> del tuo prossimo. Non desidererai la </a:t>
            </a:r>
            <a:r>
              <a:rPr lang="it-IT" b="1" dirty="0" smtClean="0"/>
              <a:t>moglie</a:t>
            </a:r>
            <a:r>
              <a:rPr lang="it-IT" dirty="0" smtClean="0"/>
              <a:t> del tuo prossimo, né il suo schiavo né la sua schiava, né il suo bue né il suo asino, né alcuna cosa che appartenga al tuo prossimo".</a:t>
            </a:r>
          </a:p>
        </p:txBody>
      </p:sp>
      <p:sp>
        <p:nvSpPr>
          <p:cNvPr id="5" name="Segnaposto testo 4"/>
          <p:cNvSpPr>
            <a:spLocks noGrp="1"/>
          </p:cNvSpPr>
          <p:nvPr>
            <p:ph type="body" sz="quarter" idx="3"/>
          </p:nvPr>
        </p:nvSpPr>
        <p:spPr>
          <a:xfrm>
            <a:off x="4500562" y="1428736"/>
            <a:ext cx="4041775" cy="639762"/>
          </a:xfrm>
        </p:spPr>
        <p:txBody>
          <a:bodyPr>
            <a:normAutofit/>
          </a:bodyPr>
          <a:lstStyle/>
          <a:p>
            <a:pPr algn="ctr"/>
            <a:r>
              <a:rPr lang="it-IT" sz="3200" i="1" dirty="0" err="1" smtClean="0"/>
              <a:t>Dt</a:t>
            </a:r>
            <a:r>
              <a:rPr lang="it-IT" sz="3200" i="1" dirty="0" smtClean="0"/>
              <a:t> 5,21</a:t>
            </a:r>
            <a:endParaRPr lang="it-IT" sz="3200" i="1" dirty="0"/>
          </a:p>
        </p:txBody>
      </p:sp>
      <p:sp>
        <p:nvSpPr>
          <p:cNvPr id="6" name="Segnaposto contenuto 5"/>
          <p:cNvSpPr>
            <a:spLocks noGrp="1"/>
          </p:cNvSpPr>
          <p:nvPr>
            <p:ph sz="quarter" idx="4"/>
          </p:nvPr>
        </p:nvSpPr>
        <p:spPr/>
        <p:txBody>
          <a:bodyPr/>
          <a:lstStyle/>
          <a:p>
            <a:pPr>
              <a:buNone/>
            </a:pPr>
            <a:endParaRPr lang="it-IT" dirty="0" smtClean="0"/>
          </a:p>
          <a:p>
            <a:pPr>
              <a:buNone/>
            </a:pPr>
            <a:r>
              <a:rPr lang="it-IT" baseline="30000" dirty="0" smtClean="0"/>
              <a:t>21</a:t>
            </a:r>
            <a:r>
              <a:rPr lang="it-IT" dirty="0" smtClean="0"/>
              <a:t>Non desidererai la </a:t>
            </a:r>
            <a:r>
              <a:rPr lang="it-IT" u="sng" dirty="0" smtClean="0"/>
              <a:t>moglie </a:t>
            </a:r>
            <a:r>
              <a:rPr lang="it-IT" dirty="0" smtClean="0"/>
              <a:t>del tuo prossimo. Non </a:t>
            </a:r>
            <a:r>
              <a:rPr lang="it-IT" u="sng" dirty="0" smtClean="0"/>
              <a:t>bramerai </a:t>
            </a:r>
            <a:r>
              <a:rPr lang="it-IT" dirty="0" smtClean="0"/>
              <a:t>la casa del tuo prossimo, </a:t>
            </a:r>
            <a:r>
              <a:rPr lang="it-IT" u="sng" dirty="0" smtClean="0"/>
              <a:t>né il suo campo</a:t>
            </a:r>
            <a:r>
              <a:rPr lang="it-IT" dirty="0" smtClean="0"/>
              <a:t>, né il suo schiavo, né la sua schiava, né il suo bue, né il suo asino, né alcuna cosa che appartenga al tuo prossimo".</a:t>
            </a:r>
            <a:endParaRPr lang="it-IT"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142844" y="214290"/>
            <a:ext cx="8715436" cy="6357982"/>
          </a:xfrm>
        </p:spPr>
        <p:txBody>
          <a:bodyPr numCol="2">
            <a:normAutofit fontScale="47500" lnSpcReduction="20000"/>
          </a:bodyPr>
          <a:lstStyle/>
          <a:p>
            <a:pPr>
              <a:buNone/>
            </a:pPr>
            <a:r>
              <a:rPr lang="it-IT" dirty="0" smtClean="0"/>
              <a:t>	</a:t>
            </a:r>
            <a:r>
              <a:rPr lang="it-IT" sz="4300" dirty="0" smtClean="0"/>
              <a:t>Discorsi sull'umanità ne sento di tutti i tipi </a:t>
            </a:r>
            <a:br>
              <a:rPr lang="it-IT" sz="4300" dirty="0" smtClean="0"/>
            </a:br>
            <a:r>
              <a:rPr lang="it-IT" sz="4300" dirty="0" smtClean="0"/>
              <a:t>ma non siamo umani, siamo scimmie avvolte in bei vestiti. </a:t>
            </a:r>
            <a:br>
              <a:rPr lang="it-IT" sz="4300" dirty="0" smtClean="0"/>
            </a:br>
            <a:r>
              <a:rPr lang="it-IT" sz="4300" dirty="0" smtClean="0"/>
              <a:t>Figli senza valori ma molto bene istruiti, </a:t>
            </a:r>
            <a:br>
              <a:rPr lang="it-IT" sz="4300" dirty="0" smtClean="0"/>
            </a:br>
            <a:r>
              <a:rPr lang="it-IT" sz="4300" dirty="0" smtClean="0"/>
              <a:t>vomitati da un sistema che da tempo ci ha inghiottiti. </a:t>
            </a:r>
            <a:br>
              <a:rPr lang="it-IT" sz="4300" dirty="0" smtClean="0"/>
            </a:br>
            <a:r>
              <a:rPr lang="it-IT" sz="4300" dirty="0" smtClean="0"/>
              <a:t/>
            </a:r>
            <a:br>
              <a:rPr lang="it-IT" sz="4300" dirty="0" smtClean="0"/>
            </a:br>
            <a:r>
              <a:rPr lang="it-IT" sz="4300" dirty="0" smtClean="0"/>
              <a:t>Qui per diventare grande ti serve davvero poco, </a:t>
            </a:r>
            <a:br>
              <a:rPr lang="it-IT" sz="4300" dirty="0" smtClean="0"/>
            </a:br>
            <a:r>
              <a:rPr lang="it-IT" sz="4300" dirty="0" smtClean="0"/>
              <a:t>basta non finire dentro il girone degli invertiti, </a:t>
            </a:r>
            <a:br>
              <a:rPr lang="it-IT" sz="4300" dirty="0" smtClean="0"/>
            </a:br>
            <a:r>
              <a:rPr lang="it-IT" sz="4300" dirty="0" smtClean="0"/>
              <a:t>passare metà del tempo a sputare su chi è diverso </a:t>
            </a:r>
            <a:br>
              <a:rPr lang="it-IT" sz="4300" dirty="0" smtClean="0"/>
            </a:br>
            <a:r>
              <a:rPr lang="it-IT" sz="4300" dirty="0" smtClean="0"/>
              <a:t>per poi nel tempo libero andare coi travestiti. </a:t>
            </a:r>
            <a:br>
              <a:rPr lang="it-IT" sz="4300" dirty="0" smtClean="0"/>
            </a:br>
            <a:r>
              <a:rPr lang="it-IT" sz="4300" dirty="0" smtClean="0"/>
              <a:t/>
            </a:r>
            <a:br>
              <a:rPr lang="it-IT" sz="4300" dirty="0" smtClean="0"/>
            </a:br>
            <a:r>
              <a:rPr lang="it-IT" sz="4300" dirty="0" smtClean="0"/>
              <a:t>Ma questa è la mia nazione che pesa sulle mie scelte, </a:t>
            </a:r>
            <a:br>
              <a:rPr lang="it-IT" sz="4300" dirty="0" smtClean="0"/>
            </a:br>
            <a:r>
              <a:rPr lang="it-IT" sz="4300" dirty="0" smtClean="0"/>
              <a:t>gridando rivoluzione ma con le braccia conserte. </a:t>
            </a:r>
            <a:br>
              <a:rPr lang="it-IT" sz="4300" dirty="0" smtClean="0"/>
            </a:br>
            <a:r>
              <a:rPr lang="it-IT" sz="4300" dirty="0" smtClean="0"/>
              <a:t>Ora che il beneficio lascia spazio al benestare</a:t>
            </a:r>
            <a:br>
              <a:rPr lang="it-IT" sz="4300" dirty="0" smtClean="0"/>
            </a:br>
            <a:r>
              <a:rPr lang="it-IT" sz="4300" dirty="0" smtClean="0"/>
              <a:t>capisco </a:t>
            </a:r>
            <a:r>
              <a:rPr lang="it-IT" sz="4300" b="1" dirty="0" smtClean="0"/>
              <a:t>quant'è avvilente morire senza lottare</a:t>
            </a:r>
            <a:r>
              <a:rPr lang="it-IT" sz="4300" dirty="0" smtClean="0"/>
              <a:t>. </a:t>
            </a:r>
            <a:br>
              <a:rPr lang="it-IT" sz="4300" dirty="0" smtClean="0"/>
            </a:br>
            <a:r>
              <a:rPr lang="it-IT" sz="4300" dirty="0" smtClean="0"/>
              <a:t/>
            </a:r>
            <a:br>
              <a:rPr lang="it-IT" sz="4300" dirty="0" smtClean="0"/>
            </a:br>
            <a:r>
              <a:rPr lang="it-IT" sz="4300" dirty="0" smtClean="0"/>
              <a:t>Nessun istinto di fuga solo </a:t>
            </a:r>
            <a:r>
              <a:rPr lang="it-IT" sz="4300" u="sng" dirty="0" smtClean="0"/>
              <a:t>un trascinarsi gli uni sugli altri </a:t>
            </a:r>
            <a:r>
              <a:rPr lang="it-IT" sz="4300" dirty="0" smtClean="0"/>
              <a:t/>
            </a:r>
            <a:br>
              <a:rPr lang="it-IT" sz="4300" dirty="0" smtClean="0"/>
            </a:br>
            <a:r>
              <a:rPr lang="it-IT" sz="4300" dirty="0" smtClean="0"/>
              <a:t>dentro una sovrappopolata cisterna. </a:t>
            </a:r>
            <a:br>
              <a:rPr lang="it-IT" sz="4300" dirty="0" smtClean="0"/>
            </a:br>
            <a:r>
              <a:rPr lang="it-IT" sz="4300" dirty="0" smtClean="0"/>
              <a:t/>
            </a:r>
            <a:br>
              <a:rPr lang="it-IT" sz="4300" dirty="0" smtClean="0"/>
            </a:br>
            <a:r>
              <a:rPr lang="it-IT" sz="4300" dirty="0" smtClean="0"/>
              <a:t>Convinti ormai che il mondo non ci avrebbe mai cambiati </a:t>
            </a:r>
            <a:br>
              <a:rPr lang="it-IT" sz="4300" dirty="0" smtClean="0"/>
            </a:br>
            <a:r>
              <a:rPr lang="it-IT" sz="4300" dirty="0" smtClean="0"/>
              <a:t>ci sentivamo pronti ma non lo siamo mai stati. </a:t>
            </a:r>
          </a:p>
          <a:p>
            <a:pPr>
              <a:buNone/>
            </a:pPr>
            <a:r>
              <a:rPr lang="it-IT" sz="4300" dirty="0" smtClean="0"/>
              <a:t/>
            </a:r>
            <a:br>
              <a:rPr lang="it-IT" sz="4300" dirty="0" smtClean="0"/>
            </a:br>
            <a:r>
              <a:rPr lang="it-IT" sz="4300" dirty="0" smtClean="0"/>
              <a:t>Ma qua la verità, </a:t>
            </a:r>
            <a:br>
              <a:rPr lang="it-IT" sz="4300" dirty="0" smtClean="0"/>
            </a:br>
            <a:r>
              <a:rPr lang="it-IT" sz="4300" dirty="0" smtClean="0"/>
              <a:t>è che </a:t>
            </a:r>
            <a:r>
              <a:rPr lang="it-IT" sz="5900" b="1" dirty="0" smtClean="0"/>
              <a:t>si scrive schiavitù ma si legge libertà. </a:t>
            </a:r>
            <a:r>
              <a:rPr lang="it-IT" sz="4300" dirty="0" smtClean="0"/>
              <a:t/>
            </a:r>
            <a:br>
              <a:rPr lang="it-IT" sz="4300" dirty="0" smtClean="0"/>
            </a:br>
            <a:r>
              <a:rPr lang="it-IT" sz="4300" dirty="0" smtClean="0"/>
              <a:t>Scambio segni di pace al ballo degli emarginati </a:t>
            </a:r>
            <a:br>
              <a:rPr lang="it-IT" sz="4300" dirty="0" smtClean="0"/>
            </a:br>
            <a:r>
              <a:rPr lang="it-IT" sz="4300" dirty="0" smtClean="0"/>
              <a:t>ma è </a:t>
            </a:r>
            <a:r>
              <a:rPr lang="it-IT" sz="5900" dirty="0" smtClean="0"/>
              <a:t>difficile abbracciarsi quando hai i polsi legati.</a:t>
            </a:r>
            <a:r>
              <a:rPr lang="it-IT" sz="4300" dirty="0" smtClean="0"/>
              <a:t> </a:t>
            </a:r>
            <a:br>
              <a:rPr lang="it-IT" sz="4300" dirty="0" smtClean="0"/>
            </a:br>
            <a:r>
              <a:rPr lang="it-IT" sz="4300" dirty="0" smtClean="0"/>
              <a:t>Ma qua la verità, </a:t>
            </a:r>
            <a:br>
              <a:rPr lang="it-IT" sz="4300" dirty="0" smtClean="0"/>
            </a:br>
            <a:r>
              <a:rPr lang="it-IT" sz="4300" dirty="0" smtClean="0"/>
              <a:t>è che si scrive schiavitù ma si legge libertà. </a:t>
            </a:r>
            <a:br>
              <a:rPr lang="it-IT" sz="4300" dirty="0" smtClean="0"/>
            </a:br>
            <a:endParaRPr lang="it-IT"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285720" y="285728"/>
            <a:ext cx="8572560" cy="6215106"/>
          </a:xfrm>
        </p:spPr>
        <p:txBody>
          <a:bodyPr numCol="2">
            <a:normAutofit fontScale="77500" lnSpcReduction="20000"/>
          </a:bodyPr>
          <a:lstStyle/>
          <a:p>
            <a:pPr>
              <a:buNone/>
            </a:pPr>
            <a:r>
              <a:rPr lang="it-IT" dirty="0" smtClean="0"/>
              <a:t/>
            </a:r>
            <a:br>
              <a:rPr lang="it-IT" dirty="0" smtClean="0"/>
            </a:br>
            <a:r>
              <a:rPr lang="it-IT" dirty="0" smtClean="0"/>
              <a:t>Non cercare propaganda nei messaggi insoliti, </a:t>
            </a:r>
            <a:br>
              <a:rPr lang="it-IT" dirty="0" smtClean="0"/>
            </a:br>
            <a:r>
              <a:rPr lang="it-IT" dirty="0" smtClean="0"/>
              <a:t>non ho il carisma e l'autostima dei tuoi personaggi scomodi. </a:t>
            </a:r>
            <a:br>
              <a:rPr lang="it-IT" dirty="0" smtClean="0"/>
            </a:br>
            <a:r>
              <a:rPr lang="it-IT" dirty="0" smtClean="0"/>
              <a:t>Sono finto quanto te, sono falso quanto te, </a:t>
            </a:r>
            <a:br>
              <a:rPr lang="it-IT" dirty="0" smtClean="0"/>
            </a:br>
            <a:r>
              <a:rPr lang="it-IT" dirty="0" smtClean="0"/>
              <a:t>sono l'ultimo degli stronzi e il primo degli ipocriti. </a:t>
            </a:r>
            <a:br>
              <a:rPr lang="it-IT" dirty="0" smtClean="0"/>
            </a:br>
            <a:r>
              <a:rPr lang="it-IT" dirty="0" smtClean="0"/>
              <a:t/>
            </a:r>
            <a:br>
              <a:rPr lang="it-IT" dirty="0" smtClean="0"/>
            </a:br>
            <a:r>
              <a:rPr lang="it-IT" dirty="0" smtClean="0"/>
              <a:t>Se </a:t>
            </a:r>
            <a:r>
              <a:rPr lang="it-IT" b="1" u="sng" dirty="0" smtClean="0"/>
              <a:t>Dio</a:t>
            </a:r>
            <a:r>
              <a:rPr lang="it-IT" dirty="0" smtClean="0"/>
              <a:t> </a:t>
            </a:r>
            <a:r>
              <a:rPr lang="it-IT" u="sng" dirty="0" smtClean="0"/>
              <a:t>ci ha fatto a sua somiglianza </a:t>
            </a:r>
            <a:r>
              <a:rPr lang="it-IT" dirty="0" smtClean="0"/>
              <a:t>non credere nel suo sguardo </a:t>
            </a:r>
            <a:br>
              <a:rPr lang="it-IT" dirty="0" smtClean="0"/>
            </a:br>
            <a:r>
              <a:rPr lang="it-IT" dirty="0" smtClean="0"/>
              <a:t>perché è lui che ci ha insegnato a saper piangere a comando. </a:t>
            </a:r>
            <a:br>
              <a:rPr lang="it-IT" dirty="0" smtClean="0"/>
            </a:br>
            <a:r>
              <a:rPr lang="it-IT" dirty="0" smtClean="0"/>
              <a:t>Dove c'è sofferenza c'è sempre dietro un guadagno </a:t>
            </a:r>
            <a:br>
              <a:rPr lang="it-IT" dirty="0" smtClean="0"/>
            </a:br>
            <a:r>
              <a:rPr lang="it-IT" dirty="0" smtClean="0"/>
              <a:t>e se </a:t>
            </a:r>
            <a:r>
              <a:rPr lang="it-IT" b="1" u="sng" dirty="0" smtClean="0"/>
              <a:t>Dio</a:t>
            </a:r>
            <a:r>
              <a:rPr lang="it-IT" dirty="0" smtClean="0"/>
              <a:t> non esistesse, beh, dovrebbero inventarlo. </a:t>
            </a:r>
            <a:br>
              <a:rPr lang="it-IT" dirty="0" smtClean="0"/>
            </a:br>
            <a:r>
              <a:rPr lang="it-IT" dirty="0" smtClean="0"/>
              <a:t/>
            </a:r>
            <a:br>
              <a:rPr lang="it-IT" dirty="0" smtClean="0"/>
            </a:br>
            <a:r>
              <a:rPr lang="it-IT" dirty="0" smtClean="0"/>
              <a:t>Anche se non siamo realmente dietro le sbarre, </a:t>
            </a:r>
            <a:br>
              <a:rPr lang="it-IT" dirty="0" smtClean="0"/>
            </a:br>
            <a:r>
              <a:rPr lang="it-IT" i="1" dirty="0" smtClean="0"/>
              <a:t>questo mondo è una prigione con la cella un po' più grande</a:t>
            </a:r>
            <a:r>
              <a:rPr lang="it-IT" dirty="0" smtClean="0"/>
              <a:t> </a:t>
            </a:r>
            <a:br>
              <a:rPr lang="it-IT" dirty="0" smtClean="0"/>
            </a:br>
            <a:r>
              <a:rPr lang="it-IT" dirty="0" smtClean="0"/>
              <a:t>e </a:t>
            </a:r>
            <a:r>
              <a:rPr lang="it-IT" b="1" dirty="0" smtClean="0"/>
              <a:t>prendere frasi fatte e ficcarcele dentro un testo </a:t>
            </a:r>
            <a:br>
              <a:rPr lang="it-IT" b="1" dirty="0" smtClean="0"/>
            </a:br>
            <a:r>
              <a:rPr lang="it-IT" b="1" dirty="0" smtClean="0"/>
              <a:t>è il modo più intelligente per dire ciò che non penso.</a:t>
            </a:r>
            <a:r>
              <a:rPr lang="it-IT" dirty="0" smtClean="0"/>
              <a:t> </a:t>
            </a:r>
            <a:br>
              <a:rPr lang="it-IT" dirty="0" smtClean="0"/>
            </a:br>
            <a:r>
              <a:rPr lang="it-IT" dirty="0" smtClean="0"/>
              <a:t/>
            </a:r>
            <a:br>
              <a:rPr lang="it-IT" dirty="0" smtClean="0"/>
            </a:br>
            <a:r>
              <a:rPr lang="it-IT" sz="3600" b="1" dirty="0" smtClean="0">
                <a:solidFill>
                  <a:schemeClr val="bg2">
                    <a:lumMod val="25000"/>
                  </a:schemeClr>
                </a:solidFill>
                <a:effectLst>
                  <a:outerShdw blurRad="38100" dist="38100" dir="2700000" algn="tl">
                    <a:srgbClr val="000000">
                      <a:alpha val="43137"/>
                    </a:srgbClr>
                  </a:outerShdw>
                </a:effectLst>
              </a:rPr>
              <a:t>E se il mondo ti esclude ti chiudi nel tuo universo </a:t>
            </a:r>
            <a:br>
              <a:rPr lang="it-IT" sz="3600" b="1" dirty="0" smtClean="0">
                <a:solidFill>
                  <a:schemeClr val="bg2">
                    <a:lumMod val="25000"/>
                  </a:schemeClr>
                </a:solidFill>
                <a:effectLst>
                  <a:outerShdw blurRad="38100" dist="38100" dir="2700000" algn="tl">
                    <a:srgbClr val="000000">
                      <a:alpha val="43137"/>
                    </a:srgbClr>
                  </a:outerShdw>
                </a:effectLst>
              </a:rPr>
            </a:br>
            <a:r>
              <a:rPr lang="it-IT" sz="3600" b="1" dirty="0" smtClean="0">
                <a:solidFill>
                  <a:schemeClr val="bg2">
                    <a:lumMod val="25000"/>
                  </a:schemeClr>
                </a:solidFill>
                <a:effectLst>
                  <a:outerShdw blurRad="38100" dist="38100" dir="2700000" algn="tl">
                    <a:srgbClr val="000000">
                      <a:alpha val="43137"/>
                    </a:srgbClr>
                  </a:outerShdw>
                </a:effectLst>
              </a:rPr>
              <a:t>ma nulla ti gira intorno se giri attorno a te stesso. </a:t>
            </a:r>
            <a:r>
              <a:rPr lang="it-IT" dirty="0" smtClean="0"/>
              <a:t/>
            </a:r>
            <a:br>
              <a:rPr lang="it-IT" dirty="0" smtClean="0"/>
            </a:br>
            <a:endParaRPr lang="it-IT" dirty="0" smtClean="0"/>
          </a:p>
          <a:p>
            <a:pPr>
              <a:buNone/>
            </a:pPr>
            <a:endParaRPr lang="it-IT"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0" y="0"/>
            <a:ext cx="9144000" cy="6858000"/>
          </a:xfrm>
        </p:spPr>
        <p:txBody>
          <a:bodyPr numCol="2">
            <a:normAutofit fontScale="70000" lnSpcReduction="20000"/>
          </a:bodyPr>
          <a:lstStyle/>
          <a:p>
            <a:pPr>
              <a:buNone/>
            </a:pPr>
            <a:r>
              <a:rPr lang="it-IT" sz="3600" dirty="0" smtClean="0"/>
              <a:t/>
            </a:r>
            <a:br>
              <a:rPr lang="it-IT" sz="3600" dirty="0" smtClean="0"/>
            </a:br>
            <a:r>
              <a:rPr lang="it-IT" sz="3600" dirty="0" smtClean="0"/>
              <a:t>Convinti ormai che il mondo non ci avrebbe mai cambiati </a:t>
            </a:r>
            <a:br>
              <a:rPr lang="it-IT" sz="3600" dirty="0" smtClean="0"/>
            </a:br>
            <a:r>
              <a:rPr lang="it-IT" sz="3600" dirty="0" smtClean="0"/>
              <a:t>ci sentivamo pronti ma non lo siamo mai stati</a:t>
            </a:r>
            <a:br>
              <a:rPr lang="it-IT" sz="3600" dirty="0" smtClean="0"/>
            </a:br>
            <a:r>
              <a:rPr lang="it-IT" sz="3600" dirty="0" smtClean="0"/>
              <a:t>Ma qua la verità </a:t>
            </a:r>
            <a:br>
              <a:rPr lang="it-IT" sz="3600" dirty="0" smtClean="0"/>
            </a:br>
            <a:r>
              <a:rPr lang="it-IT" sz="3600" dirty="0" smtClean="0"/>
              <a:t>è che si scrive schiavitù ma si legge libertà. </a:t>
            </a:r>
          </a:p>
          <a:p>
            <a:pPr>
              <a:buNone/>
            </a:pPr>
            <a:r>
              <a:rPr lang="it-IT" sz="3600" dirty="0" smtClean="0"/>
              <a:t/>
            </a:r>
            <a:br>
              <a:rPr lang="it-IT" sz="3600" dirty="0" smtClean="0"/>
            </a:br>
            <a:r>
              <a:rPr lang="it-IT" sz="3600" dirty="0" smtClean="0"/>
              <a:t>Scambio segni di pace al ballo degli emarginati </a:t>
            </a:r>
            <a:br>
              <a:rPr lang="it-IT" sz="3600" dirty="0" smtClean="0"/>
            </a:br>
            <a:r>
              <a:rPr lang="it-IT" sz="3600" dirty="0" smtClean="0"/>
              <a:t>ma </a:t>
            </a:r>
            <a:r>
              <a:rPr lang="it-IT" sz="4000" b="1" dirty="0" smtClean="0"/>
              <a:t>è difficile abbracciarsi quando hai i polsi legati </a:t>
            </a:r>
            <a:r>
              <a:rPr lang="it-IT" sz="3600" dirty="0" smtClean="0"/>
              <a:t/>
            </a:r>
            <a:br>
              <a:rPr lang="it-IT" sz="3600" dirty="0" smtClean="0"/>
            </a:br>
            <a:r>
              <a:rPr lang="it-IT" sz="3600" dirty="0" smtClean="0"/>
              <a:t>Ma qua la verità </a:t>
            </a:r>
            <a:br>
              <a:rPr lang="it-IT" sz="3600" dirty="0" smtClean="0"/>
            </a:br>
            <a:r>
              <a:rPr lang="it-IT" sz="3600" dirty="0" smtClean="0"/>
              <a:t>è che si scrive schiavitù ma si legge libertà. </a:t>
            </a:r>
            <a:br>
              <a:rPr lang="it-IT" sz="3600" dirty="0" smtClean="0"/>
            </a:br>
            <a:r>
              <a:rPr lang="it-IT" sz="3600" u="sng" dirty="0" smtClean="0">
                <a:effectLst>
                  <a:outerShdw blurRad="38100" dist="38100" dir="2700000" algn="tl">
                    <a:srgbClr val="000000">
                      <a:alpha val="43137"/>
                    </a:srgbClr>
                  </a:outerShdw>
                </a:effectLst>
              </a:rPr>
              <a:t/>
            </a:r>
            <a:br>
              <a:rPr lang="it-IT" sz="3600" u="sng" dirty="0" smtClean="0">
                <a:effectLst>
                  <a:outerShdw blurRad="38100" dist="38100" dir="2700000" algn="tl">
                    <a:srgbClr val="000000">
                      <a:alpha val="43137"/>
                    </a:srgbClr>
                  </a:outerShdw>
                </a:effectLst>
              </a:rPr>
            </a:br>
            <a:r>
              <a:rPr lang="it-IT" sz="3600" u="sng" dirty="0" smtClean="0">
                <a:effectLst>
                  <a:outerShdw blurRad="38100" dist="38100" dir="2700000" algn="tl">
                    <a:srgbClr val="000000">
                      <a:alpha val="43137"/>
                    </a:srgbClr>
                  </a:outerShdw>
                </a:effectLst>
              </a:rPr>
              <a:t>Mangiare un piatto di polvere condito col sudore, </a:t>
            </a:r>
            <a:br>
              <a:rPr lang="it-IT" sz="3600" u="sng" dirty="0" smtClean="0">
                <a:effectLst>
                  <a:outerShdw blurRad="38100" dist="38100" dir="2700000" algn="tl">
                    <a:srgbClr val="000000">
                      <a:alpha val="43137"/>
                    </a:srgbClr>
                  </a:outerShdw>
                </a:effectLst>
              </a:rPr>
            </a:br>
            <a:r>
              <a:rPr lang="it-IT" sz="3600" u="sng" dirty="0" smtClean="0">
                <a:effectLst>
                  <a:outerShdw blurRad="38100" dist="38100" dir="2700000" algn="tl">
                    <a:srgbClr val="000000">
                      <a:alpha val="43137"/>
                    </a:srgbClr>
                  </a:outerShdw>
                </a:effectLst>
              </a:rPr>
              <a:t>ma basta un po' di successo e ne dimentichi il sapore.</a:t>
            </a:r>
            <a:r>
              <a:rPr lang="it-IT" sz="3600" dirty="0" smtClean="0"/>
              <a:t> </a:t>
            </a:r>
            <a:br>
              <a:rPr lang="it-IT" sz="3600" dirty="0" smtClean="0"/>
            </a:br>
            <a:r>
              <a:rPr lang="it-IT" sz="3600" dirty="0" smtClean="0"/>
              <a:t>Mio padre aveva ragione, Guccini aveva ragione: </a:t>
            </a:r>
            <a:br>
              <a:rPr lang="it-IT" sz="3600" dirty="0" smtClean="0"/>
            </a:br>
            <a:r>
              <a:rPr lang="it-IT" sz="3600" dirty="0" smtClean="0"/>
              <a:t>a far canzoni non si fanno le rivoluzioni </a:t>
            </a:r>
            <a:br>
              <a:rPr lang="it-IT" sz="3600" dirty="0" smtClean="0"/>
            </a:br>
            <a:r>
              <a:rPr lang="it-IT" sz="3600" dirty="0" smtClean="0"/>
              <a:t/>
            </a:r>
            <a:br>
              <a:rPr lang="it-IT" sz="3600" dirty="0" smtClean="0"/>
            </a:br>
            <a:r>
              <a:rPr lang="it-IT" sz="3600" dirty="0" smtClean="0"/>
              <a:t>Convinti ormai che il mondo non ci avrebbe mai cambiati </a:t>
            </a:r>
            <a:br>
              <a:rPr lang="it-IT" sz="3600" dirty="0" smtClean="0"/>
            </a:br>
            <a:r>
              <a:rPr lang="it-IT" sz="3600" dirty="0" smtClean="0"/>
              <a:t>ci sentivamo pronti ma non lo siamo mai stati</a:t>
            </a:r>
            <a:br>
              <a:rPr lang="it-IT" sz="3600" dirty="0" smtClean="0"/>
            </a:br>
            <a:r>
              <a:rPr lang="it-IT" sz="3600" dirty="0" smtClean="0"/>
              <a:t>Ma qua la verità </a:t>
            </a:r>
            <a:br>
              <a:rPr lang="it-IT" sz="3600" dirty="0" smtClean="0"/>
            </a:br>
            <a:r>
              <a:rPr lang="it-IT" sz="3600" dirty="0" smtClean="0"/>
              <a:t>è che </a:t>
            </a:r>
            <a:r>
              <a:rPr lang="it-IT" sz="3600" b="1" dirty="0" smtClean="0">
                <a:solidFill>
                  <a:srgbClr val="C00000"/>
                </a:solidFill>
              </a:rPr>
              <a:t>si scrive schiavitù ma si legge libertà</a:t>
            </a:r>
            <a:r>
              <a:rPr lang="it-IT" sz="3600" dirty="0" smtClean="0"/>
              <a:t>. </a:t>
            </a:r>
            <a:br>
              <a:rPr lang="it-IT" sz="3600" dirty="0" smtClean="0"/>
            </a:br>
            <a:r>
              <a:rPr lang="it-IT" sz="3600" dirty="0" smtClean="0"/>
              <a:t>Scambio segni di pace al ballo degli emarginati </a:t>
            </a:r>
            <a:br>
              <a:rPr lang="it-IT" sz="3600" dirty="0" smtClean="0"/>
            </a:br>
            <a:r>
              <a:rPr lang="it-IT" sz="3600" dirty="0" smtClean="0"/>
              <a:t>ma è difficile abbracciarsi quando hai i polsi legati </a:t>
            </a:r>
            <a:br>
              <a:rPr lang="it-IT" sz="3600" dirty="0" smtClean="0"/>
            </a:br>
            <a:r>
              <a:rPr lang="it-IT" sz="3600" dirty="0" smtClean="0"/>
              <a:t>Ma qua la verità </a:t>
            </a:r>
            <a:br>
              <a:rPr lang="it-IT" sz="3600" dirty="0" smtClean="0"/>
            </a:br>
            <a:r>
              <a:rPr lang="it-IT" sz="3600" dirty="0" smtClean="0"/>
              <a:t>è che si scrive schiavitù ma si legge libertà, </a:t>
            </a:r>
            <a:br>
              <a:rPr lang="it-IT" sz="3600" dirty="0" smtClean="0"/>
            </a:br>
            <a:r>
              <a:rPr lang="it-IT" sz="3600" dirty="0" smtClean="0"/>
              <a:t>ma si legge libertà.</a:t>
            </a:r>
          </a:p>
          <a:p>
            <a:pPr>
              <a:buNone/>
            </a:pPr>
            <a:r>
              <a:rPr lang="it-IT" dirty="0" smtClean="0"/>
              <a:t/>
            </a:r>
            <a:br>
              <a:rPr lang="it-IT" dirty="0" smtClean="0"/>
            </a:br>
            <a:endParaRPr lang="it-IT"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www.comunita-abba.it/archivio/v1/img/mose-tavole1.jpg"/>
          <p:cNvPicPr>
            <a:picLocks noChangeAspect="1" noChangeArrowheads="1"/>
          </p:cNvPicPr>
          <p:nvPr/>
        </p:nvPicPr>
        <p:blipFill>
          <a:blip r:embed="rId2"/>
          <a:srcRect/>
          <a:stretch>
            <a:fillRect/>
          </a:stretch>
        </p:blipFill>
        <p:spPr bwMode="auto">
          <a:xfrm>
            <a:off x="1857356" y="214290"/>
            <a:ext cx="5357850" cy="6482999"/>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Decalogo </a:t>
            </a:r>
            <a:r>
              <a:rPr lang="it-IT" sz="1400" dirty="0" smtClean="0"/>
              <a:t>(</a:t>
            </a:r>
            <a:r>
              <a:rPr lang="it-IT" sz="1400" dirty="0" err="1" smtClean="0"/>
              <a:t>Dt</a:t>
            </a:r>
            <a:r>
              <a:rPr lang="it-IT" sz="1400" dirty="0" smtClean="0"/>
              <a:t> 5)</a:t>
            </a:r>
            <a:endParaRPr lang="it-IT" dirty="0"/>
          </a:p>
        </p:txBody>
      </p:sp>
      <p:sp>
        <p:nvSpPr>
          <p:cNvPr id="3" name="Segnaposto contenuto 2"/>
          <p:cNvSpPr>
            <a:spLocks noGrp="1"/>
          </p:cNvSpPr>
          <p:nvPr>
            <p:ph idx="1"/>
          </p:nvPr>
        </p:nvSpPr>
        <p:spPr/>
        <p:txBody>
          <a:bodyPr>
            <a:normAutofit fontScale="92500" lnSpcReduction="20000"/>
          </a:bodyPr>
          <a:lstStyle/>
          <a:p>
            <a:pPr>
              <a:buNone/>
            </a:pPr>
            <a:r>
              <a:rPr lang="it-IT" baseline="30000" dirty="0" smtClean="0"/>
              <a:t>1</a:t>
            </a:r>
            <a:r>
              <a:rPr lang="it-IT" dirty="0" smtClean="0"/>
              <a:t> Mosè convocò tutto Israele e disse loro: "Ascolta, Israele, le leggi e le norme che oggi io proclamo ai vostri orecchi: imparatele e </a:t>
            </a:r>
            <a:r>
              <a:rPr lang="it-IT" dirty="0" err="1" smtClean="0"/>
              <a:t>custoditele</a:t>
            </a:r>
            <a:r>
              <a:rPr lang="it-IT" dirty="0" smtClean="0"/>
              <a:t> per metterle in pratica. </a:t>
            </a:r>
            <a:r>
              <a:rPr lang="it-IT" baseline="30000" dirty="0" smtClean="0"/>
              <a:t>2</a:t>
            </a:r>
            <a:r>
              <a:rPr lang="it-IT" dirty="0" smtClean="0"/>
              <a:t>Il Signore, nostro Dio, ha stabilito con noi un'alleanza sull'</a:t>
            </a:r>
            <a:r>
              <a:rPr lang="it-IT" dirty="0" err="1" smtClean="0"/>
              <a:t>Oreb</a:t>
            </a:r>
            <a:r>
              <a:rPr lang="it-IT" dirty="0" smtClean="0"/>
              <a:t>. </a:t>
            </a:r>
            <a:r>
              <a:rPr lang="it-IT" baseline="30000" dirty="0" smtClean="0"/>
              <a:t>3</a:t>
            </a:r>
            <a:r>
              <a:rPr lang="it-IT" dirty="0" smtClean="0"/>
              <a:t>Il Signore non ha stabilito quest'alleanza con i nostri padri, ma con noi che siamo qui oggi tutti vivi. </a:t>
            </a:r>
            <a:r>
              <a:rPr lang="it-IT" baseline="30000" dirty="0" smtClean="0"/>
              <a:t>4</a:t>
            </a:r>
            <a:r>
              <a:rPr lang="it-IT" dirty="0" smtClean="0"/>
              <a:t>Il Signore sul monte vi ha parlato dal fuoco faccia a faccia, </a:t>
            </a:r>
            <a:r>
              <a:rPr lang="it-IT" baseline="30000" dirty="0" smtClean="0"/>
              <a:t>5</a:t>
            </a:r>
            <a:r>
              <a:rPr lang="it-IT" dirty="0" smtClean="0"/>
              <a:t>mentre io stavo tra il Signore e voi, per riferirvi la parola del Signore, perché voi avevate paura di quel fuoco e non eravate saliti sul monte. Egli disse:</a:t>
            </a:r>
            <a:endParaRPr lang="it-IT"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a:bodyPr>
          <a:lstStyle/>
          <a:p>
            <a:r>
              <a:rPr lang="it-IT" sz="6000" b="1" dirty="0" smtClean="0">
                <a:solidFill>
                  <a:srgbClr val="FF0000"/>
                </a:solidFill>
                <a:effectLst>
                  <a:outerShdw blurRad="38100" dist="38100" dir="2700000" algn="tl">
                    <a:srgbClr val="000000">
                      <a:alpha val="43137"/>
                    </a:srgbClr>
                  </a:outerShdw>
                </a:effectLst>
              </a:rPr>
              <a:t>Decalogo</a:t>
            </a:r>
            <a:endParaRPr lang="it-IT" sz="6000" b="1" dirty="0">
              <a:solidFill>
                <a:srgbClr val="FF0000"/>
              </a:solidFill>
              <a:effectLst>
                <a:outerShdw blurRad="38100" dist="38100" dir="2700000" algn="tl">
                  <a:srgbClr val="000000">
                    <a:alpha val="43137"/>
                  </a:srgbClr>
                </a:outerShdw>
              </a:effectLst>
            </a:endParaRPr>
          </a:p>
        </p:txBody>
      </p:sp>
      <p:sp>
        <p:nvSpPr>
          <p:cNvPr id="3" name="Segnaposto testo 2"/>
          <p:cNvSpPr>
            <a:spLocks noGrp="1"/>
          </p:cNvSpPr>
          <p:nvPr>
            <p:ph type="body" idx="1"/>
          </p:nvPr>
        </p:nvSpPr>
        <p:spPr/>
        <p:txBody>
          <a:bodyPr>
            <a:normAutofit/>
          </a:bodyPr>
          <a:lstStyle/>
          <a:p>
            <a:pPr algn="ctr"/>
            <a:r>
              <a:rPr lang="it-IT" sz="3200" i="1" dirty="0" err="1" smtClean="0"/>
              <a:t>Es</a:t>
            </a:r>
            <a:r>
              <a:rPr lang="it-IT" sz="3200" i="1" dirty="0" smtClean="0"/>
              <a:t> 20,2</a:t>
            </a:r>
            <a:endParaRPr lang="it-IT" sz="3200" i="1" dirty="0"/>
          </a:p>
        </p:txBody>
      </p:sp>
      <p:sp>
        <p:nvSpPr>
          <p:cNvPr id="4" name="Segnaposto contenuto 3"/>
          <p:cNvSpPr>
            <a:spLocks noGrp="1"/>
          </p:cNvSpPr>
          <p:nvPr>
            <p:ph sz="half" idx="2"/>
          </p:nvPr>
        </p:nvSpPr>
        <p:spPr/>
        <p:txBody>
          <a:bodyPr/>
          <a:lstStyle/>
          <a:p>
            <a:pPr>
              <a:buNone/>
            </a:pPr>
            <a:endParaRPr lang="it-IT" dirty="0" smtClean="0"/>
          </a:p>
          <a:p>
            <a:pPr>
              <a:buNone/>
            </a:pPr>
            <a:r>
              <a:rPr lang="it-IT" dirty="0" smtClean="0"/>
              <a:t>Io sono il Signore, tuo Dio, che ti ho fatto uscire dalla terra d'Egitto, dalla condizione servile: </a:t>
            </a:r>
          </a:p>
        </p:txBody>
      </p:sp>
      <p:sp>
        <p:nvSpPr>
          <p:cNvPr id="5" name="Segnaposto testo 4"/>
          <p:cNvSpPr>
            <a:spLocks noGrp="1"/>
          </p:cNvSpPr>
          <p:nvPr>
            <p:ph type="body" sz="quarter" idx="3"/>
          </p:nvPr>
        </p:nvSpPr>
        <p:spPr/>
        <p:txBody>
          <a:bodyPr>
            <a:normAutofit/>
          </a:bodyPr>
          <a:lstStyle/>
          <a:p>
            <a:pPr algn="ctr"/>
            <a:r>
              <a:rPr lang="it-IT" sz="3200" i="1" dirty="0" err="1" smtClean="0"/>
              <a:t>Dt</a:t>
            </a:r>
            <a:r>
              <a:rPr lang="it-IT" sz="3200" i="1" dirty="0" smtClean="0"/>
              <a:t> 5,6</a:t>
            </a:r>
            <a:endParaRPr lang="it-IT" sz="3200" i="1" dirty="0"/>
          </a:p>
        </p:txBody>
      </p:sp>
      <p:sp>
        <p:nvSpPr>
          <p:cNvPr id="6" name="Segnaposto contenuto 5"/>
          <p:cNvSpPr>
            <a:spLocks noGrp="1"/>
          </p:cNvSpPr>
          <p:nvPr>
            <p:ph sz="quarter" idx="4"/>
          </p:nvPr>
        </p:nvSpPr>
        <p:spPr/>
        <p:txBody>
          <a:bodyPr/>
          <a:lstStyle/>
          <a:p>
            <a:pPr>
              <a:buNone/>
            </a:pPr>
            <a:endParaRPr lang="it-IT" dirty="0" smtClean="0"/>
          </a:p>
          <a:p>
            <a:pPr>
              <a:buNone/>
            </a:pPr>
            <a:r>
              <a:rPr lang="it-IT" dirty="0" smtClean="0"/>
              <a:t>Io sono il Signore, tuo Dio, che ti ho fatto uscire dalla terra d'Egitto, dalla condizione servile. </a:t>
            </a:r>
            <a:endParaRPr lang="it-IT"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testo 2"/>
          <p:cNvSpPr>
            <a:spLocks noGrp="1"/>
          </p:cNvSpPr>
          <p:nvPr>
            <p:ph type="body" idx="1"/>
          </p:nvPr>
        </p:nvSpPr>
        <p:spPr>
          <a:xfrm>
            <a:off x="357158" y="428604"/>
            <a:ext cx="4040188" cy="639762"/>
          </a:xfrm>
        </p:spPr>
        <p:txBody>
          <a:bodyPr>
            <a:normAutofit/>
          </a:bodyPr>
          <a:lstStyle/>
          <a:p>
            <a:pPr algn="ctr"/>
            <a:r>
              <a:rPr lang="it-IT" sz="3200" i="1" dirty="0" err="1" smtClean="0"/>
              <a:t>Es</a:t>
            </a:r>
            <a:r>
              <a:rPr lang="it-IT" sz="3200" i="1" dirty="0" smtClean="0"/>
              <a:t> 20,3-6</a:t>
            </a:r>
            <a:endParaRPr lang="it-IT" sz="3200" i="1" dirty="0"/>
          </a:p>
        </p:txBody>
      </p:sp>
      <p:sp>
        <p:nvSpPr>
          <p:cNvPr id="4" name="Segnaposto contenuto 3"/>
          <p:cNvSpPr>
            <a:spLocks noGrp="1"/>
          </p:cNvSpPr>
          <p:nvPr>
            <p:ph sz="half" idx="2"/>
          </p:nvPr>
        </p:nvSpPr>
        <p:spPr>
          <a:xfrm>
            <a:off x="457200" y="1071546"/>
            <a:ext cx="4040188" cy="5572164"/>
          </a:xfrm>
        </p:spPr>
        <p:txBody>
          <a:bodyPr>
            <a:normAutofit fontScale="92500" lnSpcReduction="20000"/>
          </a:bodyPr>
          <a:lstStyle/>
          <a:p>
            <a:pPr>
              <a:buNone/>
            </a:pPr>
            <a:endParaRPr lang="it-IT" dirty="0" smtClean="0"/>
          </a:p>
          <a:p>
            <a:pPr>
              <a:buNone/>
            </a:pPr>
            <a:r>
              <a:rPr lang="it-IT" baseline="30000" dirty="0" smtClean="0"/>
              <a:t>3</a:t>
            </a:r>
            <a:r>
              <a:rPr lang="it-IT" dirty="0" smtClean="0"/>
              <a:t>Non avrai altri dèi di fronte a me. </a:t>
            </a:r>
            <a:br>
              <a:rPr lang="it-IT" dirty="0" smtClean="0"/>
            </a:br>
            <a:r>
              <a:rPr lang="it-IT" baseline="30000" dirty="0" smtClean="0"/>
              <a:t>4</a:t>
            </a:r>
            <a:r>
              <a:rPr lang="it-IT" dirty="0" smtClean="0"/>
              <a:t>Non ti farai idolo né immagine alcuna di quanto è lassù nel cielo, né di quanto è quaggiù sulla terra, né di quanto è nelle acque sotto la terra. </a:t>
            </a:r>
            <a:r>
              <a:rPr lang="it-IT" baseline="30000" dirty="0" smtClean="0"/>
              <a:t>5</a:t>
            </a:r>
            <a:r>
              <a:rPr lang="it-IT" dirty="0" smtClean="0"/>
              <a:t>Non ti prostrerai davanti a loro e non li servirai. Perché io, il Signore, tuo Dio, sono un Dio geloso, che punisce la colpa dei padri nei figli fino alla terza e alla quarta generazione, per coloro che mi odiano, </a:t>
            </a:r>
            <a:r>
              <a:rPr lang="it-IT" baseline="30000" dirty="0" smtClean="0"/>
              <a:t>6</a:t>
            </a:r>
            <a:r>
              <a:rPr lang="it-IT" dirty="0" smtClean="0"/>
              <a:t>ma che dimostra la sua bontà fino a mille generazioni, per quelli che mi amano e osservano i miei comandamenti.</a:t>
            </a:r>
          </a:p>
        </p:txBody>
      </p:sp>
      <p:sp>
        <p:nvSpPr>
          <p:cNvPr id="5" name="Segnaposto testo 4"/>
          <p:cNvSpPr>
            <a:spLocks noGrp="1"/>
          </p:cNvSpPr>
          <p:nvPr>
            <p:ph type="body" sz="quarter" idx="3"/>
          </p:nvPr>
        </p:nvSpPr>
        <p:spPr>
          <a:xfrm>
            <a:off x="4643438" y="500042"/>
            <a:ext cx="4041775" cy="639762"/>
          </a:xfrm>
        </p:spPr>
        <p:txBody>
          <a:bodyPr>
            <a:normAutofit/>
          </a:bodyPr>
          <a:lstStyle/>
          <a:p>
            <a:pPr algn="ctr"/>
            <a:r>
              <a:rPr lang="it-IT" sz="3200" i="1" dirty="0" err="1" smtClean="0"/>
              <a:t>Dt</a:t>
            </a:r>
            <a:r>
              <a:rPr lang="it-IT" sz="3200" i="1" dirty="0" smtClean="0"/>
              <a:t> 5,7-10</a:t>
            </a:r>
            <a:endParaRPr lang="it-IT" sz="3200" i="1" dirty="0"/>
          </a:p>
        </p:txBody>
      </p:sp>
      <p:sp>
        <p:nvSpPr>
          <p:cNvPr id="6" name="Segnaposto contenuto 5"/>
          <p:cNvSpPr>
            <a:spLocks noGrp="1"/>
          </p:cNvSpPr>
          <p:nvPr>
            <p:ph sz="quarter" idx="4"/>
          </p:nvPr>
        </p:nvSpPr>
        <p:spPr>
          <a:xfrm>
            <a:off x="4645025" y="1214422"/>
            <a:ext cx="4041775" cy="5286412"/>
          </a:xfrm>
        </p:spPr>
        <p:txBody>
          <a:bodyPr>
            <a:normAutofit fontScale="92500" lnSpcReduction="20000"/>
          </a:bodyPr>
          <a:lstStyle/>
          <a:p>
            <a:pPr>
              <a:buNone/>
            </a:pPr>
            <a:r>
              <a:rPr lang="it-IT" baseline="30000" dirty="0" smtClean="0"/>
              <a:t>7</a:t>
            </a:r>
            <a:r>
              <a:rPr lang="it-IT" dirty="0" smtClean="0"/>
              <a:t>Non avrai altri dèi di fronte a me. </a:t>
            </a:r>
            <a:br>
              <a:rPr lang="it-IT" dirty="0" smtClean="0"/>
            </a:br>
            <a:r>
              <a:rPr lang="it-IT" baseline="30000" dirty="0" smtClean="0"/>
              <a:t>8</a:t>
            </a:r>
            <a:r>
              <a:rPr lang="it-IT" dirty="0" smtClean="0"/>
              <a:t>Non ti farai idolo né immagine alcuna di quanto è lassù nel cielo né di quanto è quaggiù sulla terra né di quanto è nelle acque sotto la terra. </a:t>
            </a:r>
            <a:r>
              <a:rPr lang="it-IT" baseline="30000" dirty="0" smtClean="0"/>
              <a:t>9</a:t>
            </a:r>
            <a:r>
              <a:rPr lang="it-IT" dirty="0" smtClean="0"/>
              <a:t>Non ti prostrerai davanti a loro e non li servirai. Perché io, il Signore, tuo Dio, sono un Dio geloso, che punisce la colpa dei padri nei figli fino alla terza e alla quarta generazione, per coloro che mi odiano, </a:t>
            </a:r>
            <a:r>
              <a:rPr lang="it-IT" baseline="30000" dirty="0" smtClean="0"/>
              <a:t>10</a:t>
            </a:r>
            <a:r>
              <a:rPr lang="it-IT" dirty="0" smtClean="0"/>
              <a:t>ma che dimostra la sua bontà fino a mille generazioni, per quelli che mi amano e osservano i miei comandamenti.</a:t>
            </a:r>
          </a:p>
          <a:p>
            <a:pPr>
              <a:buNone/>
            </a:pPr>
            <a:endParaRPr lang="it-IT"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128</TotalTime>
  <Words>586</Words>
  <PresentationFormat>Presentazione su schermo (4:3)</PresentationFormat>
  <Paragraphs>105</Paragraphs>
  <Slides>23</Slides>
  <Notes>0</Notes>
  <HiddenSlides>0</HiddenSlides>
  <MMClips>0</MMClips>
  <ScaleCrop>false</ScaleCrop>
  <HeadingPairs>
    <vt:vector size="4" baseType="variant">
      <vt:variant>
        <vt:lpstr>Tema</vt:lpstr>
      </vt:variant>
      <vt:variant>
        <vt:i4>1</vt:i4>
      </vt:variant>
      <vt:variant>
        <vt:lpstr>Titoli diapositive</vt:lpstr>
      </vt:variant>
      <vt:variant>
        <vt:i4>23</vt:i4>
      </vt:variant>
    </vt:vector>
  </HeadingPairs>
  <TitlesOfParts>
    <vt:vector size="24" baseType="lpstr">
      <vt:lpstr>Tema di Office</vt:lpstr>
      <vt:lpstr>Le Dieci Parole</vt:lpstr>
      <vt:lpstr>Si scrive schiavitù si legge libertà  </vt:lpstr>
      <vt:lpstr>Diapositiva 3</vt:lpstr>
      <vt:lpstr>Diapositiva 4</vt:lpstr>
      <vt:lpstr>Diapositiva 5</vt:lpstr>
      <vt:lpstr>Diapositiva 6</vt:lpstr>
      <vt:lpstr>Decalogo (Dt 5)</vt:lpstr>
      <vt:lpstr>Decalogo</vt:lpstr>
      <vt:lpstr>Diapositiva 9</vt:lpstr>
      <vt:lpstr>Peccato originante</vt:lpstr>
      <vt:lpstr>Diapositiva 11</vt:lpstr>
      <vt:lpstr>Diapositiva 12</vt:lpstr>
      <vt:lpstr>Diapositiva 13</vt:lpstr>
      <vt:lpstr>Diapositiva 14</vt:lpstr>
      <vt:lpstr>Geroboamo (1Re 12)</vt:lpstr>
      <vt:lpstr>Decalogo</vt:lpstr>
      <vt:lpstr>Diapositiva 17</vt:lpstr>
      <vt:lpstr>Decalogo</vt:lpstr>
      <vt:lpstr>Decalogo</vt:lpstr>
      <vt:lpstr>Decalogo</vt:lpstr>
      <vt:lpstr>Decalogo</vt:lpstr>
      <vt:lpstr>Decalogo</vt:lpstr>
      <vt:lpstr>Decalogo</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Dieci Parole</dc:title>
  <dc:creator>proprietario</dc:creator>
  <cp:lastModifiedBy>proprietario</cp:lastModifiedBy>
  <cp:revision>2</cp:revision>
  <dcterms:created xsi:type="dcterms:W3CDTF">2015-11-12T11:23:23Z</dcterms:created>
  <dcterms:modified xsi:type="dcterms:W3CDTF">2015-11-12T19:34:18Z</dcterms:modified>
</cp:coreProperties>
</file>